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147474662" r:id="rId5"/>
    <p:sldId id="2147474827" r:id="rId6"/>
    <p:sldId id="2147474882" r:id="rId7"/>
    <p:sldId id="214747488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สไตล์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9" autoAdjust="0"/>
    <p:restoredTop sz="94629"/>
  </p:normalViewPr>
  <p:slideViewPr>
    <p:cSldViewPr snapToGrid="0">
      <p:cViewPr>
        <p:scale>
          <a:sx n="90" d="100"/>
          <a:sy n="90" d="100"/>
        </p:scale>
        <p:origin x="66" y="-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nokorn Pulsiri" userId="38842598-e5f5-4879-b3f4-1b55eb8390f7" providerId="ADAL" clId="{69C2548D-930E-4BC7-BF96-2E897C4747EA}"/>
    <pc:docChg chg="custSel addSld modSld">
      <pc:chgData name="Kanokorn Pulsiri" userId="38842598-e5f5-4879-b3f4-1b55eb8390f7" providerId="ADAL" clId="{69C2548D-930E-4BC7-BF96-2E897C4747EA}" dt="2024-06-24T06:04:17.104" v="333"/>
      <pc:docMkLst>
        <pc:docMk/>
      </pc:docMkLst>
      <pc:sldChg chg="addSp delSp modSp mod modNotesTx">
        <pc:chgData name="Kanokorn Pulsiri" userId="38842598-e5f5-4879-b3f4-1b55eb8390f7" providerId="ADAL" clId="{69C2548D-930E-4BC7-BF96-2E897C4747EA}" dt="2024-06-24T05:03:40.081" v="332" actId="20577"/>
        <pc:sldMkLst>
          <pc:docMk/>
          <pc:sldMk cId="28792419" sldId="2147474662"/>
        </pc:sldMkLst>
        <pc:spChg chg="mod">
          <ac:chgData name="Kanokorn Pulsiri" userId="38842598-e5f5-4879-b3f4-1b55eb8390f7" providerId="ADAL" clId="{69C2548D-930E-4BC7-BF96-2E897C4747EA}" dt="2024-05-27T06:07:48.413" v="12" actId="20577"/>
          <ac:spMkLst>
            <pc:docMk/>
            <pc:sldMk cId="28792419" sldId="2147474662"/>
            <ac:spMk id="2" creationId="{123F21F2-30EF-8627-C955-8D5EABB6A552}"/>
          </ac:spMkLst>
        </pc:spChg>
        <pc:spChg chg="mod">
          <ac:chgData name="Kanokorn Pulsiri" userId="38842598-e5f5-4879-b3f4-1b55eb8390f7" providerId="ADAL" clId="{69C2548D-930E-4BC7-BF96-2E897C4747EA}" dt="2024-05-27T06:07:56.674" v="41" actId="20577"/>
          <ac:spMkLst>
            <pc:docMk/>
            <pc:sldMk cId="28792419" sldId="2147474662"/>
            <ac:spMk id="7" creationId="{A841E499-25A7-1992-FDCC-B421B2D05A10}"/>
          </ac:spMkLst>
        </pc:spChg>
        <pc:spChg chg="add mod">
          <ac:chgData name="Kanokorn Pulsiri" userId="38842598-e5f5-4879-b3f4-1b55eb8390f7" providerId="ADAL" clId="{69C2548D-930E-4BC7-BF96-2E897C4747EA}" dt="2024-05-27T06:09:28.878" v="273" actId="20577"/>
          <ac:spMkLst>
            <pc:docMk/>
            <pc:sldMk cId="28792419" sldId="2147474662"/>
            <ac:spMk id="8" creationId="{BF377C68-D532-6681-E8D5-6B95E535282A}"/>
          </ac:spMkLst>
        </pc:spChg>
        <pc:spChg chg="mod">
          <ac:chgData name="Kanokorn Pulsiri" userId="38842598-e5f5-4879-b3f4-1b55eb8390f7" providerId="ADAL" clId="{69C2548D-930E-4BC7-BF96-2E897C4747EA}" dt="2024-05-27T06:08:07.024" v="102" actId="20577"/>
          <ac:spMkLst>
            <pc:docMk/>
            <pc:sldMk cId="28792419" sldId="2147474662"/>
            <ac:spMk id="13" creationId="{DE6C0D57-8F54-F6B7-0415-74BE7B341AD5}"/>
          </ac:spMkLst>
        </pc:spChg>
        <pc:spChg chg="mod">
          <ac:chgData name="Kanokorn Pulsiri" userId="38842598-e5f5-4879-b3f4-1b55eb8390f7" providerId="ADAL" clId="{69C2548D-930E-4BC7-BF96-2E897C4747EA}" dt="2024-05-27T06:08:14.550" v="132" actId="20577"/>
          <ac:spMkLst>
            <pc:docMk/>
            <pc:sldMk cId="28792419" sldId="2147474662"/>
            <ac:spMk id="14" creationId="{8D021C37-14CD-B5C1-1A0D-D2344EDF3EF7}"/>
          </ac:spMkLst>
        </pc:spChg>
        <pc:spChg chg="mod">
          <ac:chgData name="Kanokorn Pulsiri" userId="38842598-e5f5-4879-b3f4-1b55eb8390f7" providerId="ADAL" clId="{69C2548D-930E-4BC7-BF96-2E897C4747EA}" dt="2024-05-27T06:08:00.448" v="69" actId="5793"/>
          <ac:spMkLst>
            <pc:docMk/>
            <pc:sldMk cId="28792419" sldId="2147474662"/>
            <ac:spMk id="16" creationId="{8B812742-415C-D08E-1C5F-5C02A4C837C1}"/>
          </ac:spMkLst>
        </pc:spChg>
        <pc:spChg chg="mod">
          <ac:chgData name="Kanokorn Pulsiri" userId="38842598-e5f5-4879-b3f4-1b55eb8390f7" providerId="ADAL" clId="{69C2548D-930E-4BC7-BF96-2E897C4747EA}" dt="2024-05-27T06:08:50.569" v="210" actId="20577"/>
          <ac:spMkLst>
            <pc:docMk/>
            <pc:sldMk cId="28792419" sldId="2147474662"/>
            <ac:spMk id="17" creationId="{BC9F8DE3-1EAE-DBA5-FA9D-279EF4268978}"/>
          </ac:spMkLst>
        </pc:spChg>
        <pc:spChg chg="mod">
          <ac:chgData name="Kanokorn Pulsiri" userId="38842598-e5f5-4879-b3f4-1b55eb8390f7" providerId="ADAL" clId="{69C2548D-930E-4BC7-BF96-2E897C4747EA}" dt="2024-05-27T06:08:18.469" v="158" actId="20577"/>
          <ac:spMkLst>
            <pc:docMk/>
            <pc:sldMk cId="28792419" sldId="2147474662"/>
            <ac:spMk id="18" creationId="{6A7C3342-CDAB-AB78-AEBF-C945966F55DF}"/>
          </ac:spMkLst>
        </pc:spChg>
        <pc:spChg chg="add mod">
          <ac:chgData name="Kanokorn Pulsiri" userId="38842598-e5f5-4879-b3f4-1b55eb8390f7" providerId="ADAL" clId="{69C2548D-930E-4BC7-BF96-2E897C4747EA}" dt="2024-05-27T06:09:14.267" v="229" actId="20577"/>
          <ac:spMkLst>
            <pc:docMk/>
            <pc:sldMk cId="28792419" sldId="2147474662"/>
            <ac:spMk id="23" creationId="{C521411B-37B2-783F-8BC1-63FAFF754B32}"/>
          </ac:spMkLst>
        </pc:spChg>
        <pc:spChg chg="add mod">
          <ac:chgData name="Kanokorn Pulsiri" userId="38842598-e5f5-4879-b3f4-1b55eb8390f7" providerId="ADAL" clId="{69C2548D-930E-4BC7-BF96-2E897C4747EA}" dt="2024-05-27T06:10:18.848" v="331" actId="122"/>
          <ac:spMkLst>
            <pc:docMk/>
            <pc:sldMk cId="28792419" sldId="2147474662"/>
            <ac:spMk id="24" creationId="{E974B202-8415-9426-3C21-CE2E9B033099}"/>
          </ac:spMkLst>
        </pc:spChg>
        <pc:spChg chg="mod">
          <ac:chgData name="Kanokorn Pulsiri" userId="38842598-e5f5-4879-b3f4-1b55eb8390f7" providerId="ADAL" clId="{69C2548D-930E-4BC7-BF96-2E897C4747EA}" dt="2024-05-27T06:08:37.968" v="188" actId="20577"/>
          <ac:spMkLst>
            <pc:docMk/>
            <pc:sldMk cId="28792419" sldId="2147474662"/>
            <ac:spMk id="43" creationId="{3D314DE1-F86C-A5F0-62F2-672DEF0B11FA}"/>
          </ac:spMkLst>
        </pc:spChg>
        <pc:picChg chg="del">
          <ac:chgData name="Kanokorn Pulsiri" userId="38842598-e5f5-4879-b3f4-1b55eb8390f7" providerId="ADAL" clId="{69C2548D-930E-4BC7-BF96-2E897C4747EA}" dt="2024-05-27T06:08:45.504" v="192" actId="478"/>
          <ac:picMkLst>
            <pc:docMk/>
            <pc:sldMk cId="28792419" sldId="2147474662"/>
            <ac:picMk id="10" creationId="{EE8953B6-2A0E-CB6B-0922-DEFFDBD9BFE8}"/>
          </ac:picMkLst>
        </pc:picChg>
        <pc:picChg chg="del">
          <ac:chgData name="Kanokorn Pulsiri" userId="38842598-e5f5-4879-b3f4-1b55eb8390f7" providerId="ADAL" clId="{69C2548D-930E-4BC7-BF96-2E897C4747EA}" dt="2024-05-27T06:08:27.653" v="160" actId="478"/>
          <ac:picMkLst>
            <pc:docMk/>
            <pc:sldMk cId="28792419" sldId="2147474662"/>
            <ac:picMk id="11" creationId="{2E0A4C8B-F598-83A7-1616-196894E1B72D}"/>
          </ac:picMkLst>
        </pc:picChg>
        <pc:picChg chg="del">
          <ac:chgData name="Kanokorn Pulsiri" userId="38842598-e5f5-4879-b3f4-1b55eb8390f7" providerId="ADAL" clId="{69C2548D-930E-4BC7-BF96-2E897C4747EA}" dt="2024-05-27T06:08:43.903" v="191" actId="478"/>
          <ac:picMkLst>
            <pc:docMk/>
            <pc:sldMk cId="28792419" sldId="2147474662"/>
            <ac:picMk id="15" creationId="{59641B87-398C-C76D-B58E-598894DBA58A}"/>
          </ac:picMkLst>
        </pc:picChg>
        <pc:picChg chg="del">
          <ac:chgData name="Kanokorn Pulsiri" userId="38842598-e5f5-4879-b3f4-1b55eb8390f7" providerId="ADAL" clId="{69C2548D-930E-4BC7-BF96-2E897C4747EA}" dt="2024-05-27T06:08:42.601" v="190" actId="478"/>
          <ac:picMkLst>
            <pc:docMk/>
            <pc:sldMk cId="28792419" sldId="2147474662"/>
            <ac:picMk id="20" creationId="{02F79768-1F7F-F809-BC01-813D5732C8C8}"/>
          </ac:picMkLst>
        </pc:picChg>
        <pc:picChg chg="del">
          <ac:chgData name="Kanokorn Pulsiri" userId="38842598-e5f5-4879-b3f4-1b55eb8390f7" providerId="ADAL" clId="{69C2548D-930E-4BC7-BF96-2E897C4747EA}" dt="2024-05-27T06:08:41.108" v="189" actId="478"/>
          <ac:picMkLst>
            <pc:docMk/>
            <pc:sldMk cId="28792419" sldId="2147474662"/>
            <ac:picMk id="21" creationId="{4A3D3DF4-F4BE-3599-A1A4-A760AC8EDDB7}"/>
          </ac:picMkLst>
        </pc:picChg>
        <pc:picChg chg="del">
          <ac:chgData name="Kanokorn Pulsiri" userId="38842598-e5f5-4879-b3f4-1b55eb8390f7" providerId="ADAL" clId="{69C2548D-930E-4BC7-BF96-2E897C4747EA}" dt="2024-05-27T06:08:22.150" v="159" actId="478"/>
          <ac:picMkLst>
            <pc:docMk/>
            <pc:sldMk cId="28792419" sldId="2147474662"/>
            <ac:picMk id="22" creationId="{00F0E135-17EE-8E67-1329-34A8834A2052}"/>
          </ac:picMkLst>
        </pc:picChg>
      </pc:sldChg>
      <pc:sldChg chg="add">
        <pc:chgData name="Kanokorn Pulsiri" userId="38842598-e5f5-4879-b3f4-1b55eb8390f7" providerId="ADAL" clId="{69C2548D-930E-4BC7-BF96-2E897C4747EA}" dt="2024-06-24T06:04:17.104" v="333"/>
        <pc:sldMkLst>
          <pc:docMk/>
          <pc:sldMk cId="3562911240" sldId="2147474827"/>
        </pc:sldMkLst>
      </pc:sldChg>
      <pc:sldChg chg="add">
        <pc:chgData name="Kanokorn Pulsiri" userId="38842598-e5f5-4879-b3f4-1b55eb8390f7" providerId="ADAL" clId="{69C2548D-930E-4BC7-BF96-2E897C4747EA}" dt="2024-06-24T06:04:17.104" v="333"/>
        <pc:sldMkLst>
          <pc:docMk/>
          <pc:sldMk cId="1533203700" sldId="214747488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4EDDE2-862D-4F87-8FC2-FB82F899A318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5CF0A-495D-453B-BB60-260D016FC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50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26116-5DBE-F700-608D-06A543A0B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21101D-1157-63B6-229B-3CE85C18D5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CF0DFA-53B7-09C4-E589-13552D7833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56F0C1-1C96-FF33-373F-2C22737689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7290B1-04DF-4EFF-97BE-0926459B6D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9861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66BC9-132B-EE6B-846F-3CAE2A051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80F7BD-78C4-286D-D06F-9E22A1AF69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B21E3-4DF8-AE46-31BA-9275E7B09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BA572-A167-0438-13B7-14289DDDB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A31E3-56EB-C010-F900-54CB321AD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EECB-5502-4D0B-B1ED-31B3BA7CC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011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D1CFF-70B9-E173-7ABA-4C7BD069E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C03B91-1462-F7B2-16B4-35F049549C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BCF61-9DA9-5E37-DAF4-4A3928C7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915E4-6605-FEB3-1B76-9C8BFCD98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39ABCE-856B-2AAE-90BE-87750477E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EECB-5502-4D0B-B1ED-31B3BA7CC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646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46A619-5692-66BB-BBBA-D04A059AC6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DB1E26-E9F8-C0AF-F5B2-3099B49477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D5BA7-9A94-768A-CC15-38917B7FF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95C0B-85EA-815B-1F0B-A15A2E2E6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150FD-5B3A-45F1-93B7-BE7A847DB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EECB-5502-4D0B-B1ED-31B3BA7CC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87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2023422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9FF27-996F-9D97-BFAC-EE932B3BF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82A3B-5CC5-25BF-26D2-9815EF5A5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92738-4651-498B-1640-0A5131A68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34C18-8D72-85F2-5F1A-F6B8FD2EE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61B6A-8599-5289-FAD2-2E5B048DF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EECB-5502-4D0B-B1ED-31B3BA7CC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387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8B8AC-9C46-144F-E585-CC2C729B2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D9811B-AA14-D493-C76D-9AA4403E6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693CE-B140-BE11-941F-8B4B41A4B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27026-E5EC-7B55-296B-5AEECD237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EDEC10-313C-2E46-AB3E-F78335B4F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EECB-5502-4D0B-B1ED-31B3BA7CC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51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76206-AA66-C459-525A-493DA8ECD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35241-98E7-D079-2EE0-13D3CDD28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B7C656-8C16-2650-5A79-F31A90966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34332E-D149-3E7D-8859-621E3081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164F8-0513-85CC-78A6-8A8B76F60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477BC-0E3A-618F-CEAB-FDA9573FD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EECB-5502-4D0B-B1ED-31B3BA7CC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82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993DB-06A1-A822-893F-5017D555E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32B45D-E3DD-0E31-9AD1-4EE9E1078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9D50AD-6A13-2579-E930-8ECA2C8B8E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0A3815-D3A3-7C7D-6245-4DEFEB6AEA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4AA7F8-C331-8C28-323B-545FC666E3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030ECE-90A6-7F01-70BE-2A529E998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8520BC-DF0A-83A8-820D-5183F3E6D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8A6409-96F8-545A-DC06-31AA40D4A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EECB-5502-4D0B-B1ED-31B3BA7CC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58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A0D87-BE01-E8DD-DB5F-E34AE7A95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9B9C7E-163A-AEB8-71A5-8BD4F4C85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94CEBE-D96D-054A-A4A1-8A50DB1D4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8EC635-29BD-E923-1336-03AA2E295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EECB-5502-4D0B-B1ED-31B3BA7CC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81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CEB2A3-0A7F-F45D-DDD9-FFB72B6D8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606C77-2448-1431-FB0E-C4D128616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49140-BE75-2023-F4D8-5DDF50DDE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EECB-5502-4D0B-B1ED-31B3BA7CC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609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5D393-808F-6A04-BDFA-A21F74B21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85A3F-8D1B-732F-617C-3C1264EC9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D2CB7C-F36D-1FDE-5758-C3B6DFAA7B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7D6ECF-EF93-B8C6-1096-C2BB7D247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197949-0BCB-C9CE-AED7-CFEEBF9E2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1C581D-FB9C-8980-BC8D-B7492DF0B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EECB-5502-4D0B-B1ED-31B3BA7CC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38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6DDC7-6A3F-DB02-91C8-528D520EC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549438-2B81-C36C-6FE9-CD01062BC6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999621-2012-EE60-514A-B1C28E5923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60165A-54DD-5657-C4C6-8DB946AEC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D28963-8C8E-43E0-20D0-8F7CD3A36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FE529B-6610-F4B7-78E1-CDC3EA1C7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EECB-5502-4D0B-B1ED-31B3BA7CC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77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9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299140-FB38-820B-6E38-6340B5FCA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44476A-DBE3-7D40-1E5D-B26C58427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4117C-FC18-D074-5460-4C9EBBF424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3B6A19-5723-A5C9-1299-AB929855D0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EC6E4-198A-3539-50DF-9A7C62E9B9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0EECB-5502-4D0B-B1ED-31B3BA7CC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2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9513E9-7751-EE8C-2740-7CA67A701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D021C37-14CD-B5C1-1A0D-D2344EDF3EF7}"/>
              </a:ext>
            </a:extLst>
          </p:cNvPr>
          <p:cNvSpPr/>
          <p:nvPr/>
        </p:nvSpPr>
        <p:spPr>
          <a:xfrm>
            <a:off x="132669" y="4246246"/>
            <a:ext cx="5650104" cy="1108246"/>
          </a:xfrm>
          <a:prstGeom prst="roundRect">
            <a:avLst>
              <a:gd name="adj" fmla="val 8222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......................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B812742-415C-D08E-1C5F-5C02A4C837C1}"/>
              </a:ext>
            </a:extLst>
          </p:cNvPr>
          <p:cNvSpPr/>
          <p:nvPr/>
        </p:nvSpPr>
        <p:spPr>
          <a:xfrm>
            <a:off x="1329692" y="1304709"/>
            <a:ext cx="10729637" cy="1800223"/>
          </a:xfrm>
          <a:prstGeom prst="rect">
            <a:avLst/>
          </a:prstGeom>
          <a:solidFill>
            <a:srgbClr val="D8EFF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AE5FE9-531B-A370-C5FD-38952A2F12F7}"/>
              </a:ext>
            </a:extLst>
          </p:cNvPr>
          <p:cNvSpPr txBox="1"/>
          <p:nvPr/>
        </p:nvSpPr>
        <p:spPr>
          <a:xfrm>
            <a:off x="95953" y="3985098"/>
            <a:ext cx="3047999" cy="3385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A88000"/>
                </a:solidFill>
                <a:effectLst/>
                <a:uLnTx/>
                <a:uFillTx/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Output</a:t>
            </a:r>
            <a:endParaRPr kumimoji="0" lang="th-TH" sz="1600" b="1" i="0" u="none" strike="noStrike" kern="1200" cap="none" spc="0" normalizeH="0" baseline="0" noProof="0" dirty="0">
              <a:ln>
                <a:noFill/>
              </a:ln>
              <a:solidFill>
                <a:srgbClr val="A88000"/>
              </a:solidFill>
              <a:effectLst/>
              <a:uLnTx/>
              <a:uFillTx/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B01B7-EF4A-6B0C-9176-C1381A6B2CFB}"/>
              </a:ext>
            </a:extLst>
          </p:cNvPr>
          <p:cNvSpPr txBox="1"/>
          <p:nvPr/>
        </p:nvSpPr>
        <p:spPr>
          <a:xfrm>
            <a:off x="101656" y="922298"/>
            <a:ext cx="2024601" cy="3385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1" i="0" u="none" strike="noStrike" kern="1200" cap="none" spc="0" normalizeH="0" baseline="0" noProof="0" dirty="0">
                <a:ln>
                  <a:noFill/>
                </a:ln>
                <a:solidFill>
                  <a:srgbClr val="A88000"/>
                </a:solidFill>
                <a:effectLst/>
                <a:uLnTx/>
                <a:uFillTx/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หน่วยงานขอรับทุน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24BC67-9024-3420-9C61-C554D7080358}"/>
              </a:ext>
            </a:extLst>
          </p:cNvPr>
          <p:cNvSpPr txBox="1"/>
          <p:nvPr/>
        </p:nvSpPr>
        <p:spPr>
          <a:xfrm>
            <a:off x="95954" y="3156705"/>
            <a:ext cx="2024601" cy="3385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1" i="0" u="none" strike="noStrike" kern="1200" cap="none" spc="0" normalizeH="0" baseline="0" noProof="0" dirty="0">
                <a:ln>
                  <a:noFill/>
                </a:ln>
                <a:solidFill>
                  <a:srgbClr val="A88000"/>
                </a:solidFill>
                <a:effectLst/>
                <a:uLnTx/>
                <a:uFillTx/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วัตถุประสงค์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841E499-25A7-1992-FDCC-B421B2D05A10}"/>
              </a:ext>
            </a:extLst>
          </p:cNvPr>
          <p:cNvSpPr/>
          <p:nvPr/>
        </p:nvSpPr>
        <p:spPr>
          <a:xfrm>
            <a:off x="1329692" y="873616"/>
            <a:ext cx="7835550" cy="4086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>
              <a:defRPr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……………….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E6C0D57-8F54-F6B7-0415-74BE7B341AD5}"/>
              </a:ext>
            </a:extLst>
          </p:cNvPr>
          <p:cNvSpPr txBox="1"/>
          <p:nvPr/>
        </p:nvSpPr>
        <p:spPr>
          <a:xfrm>
            <a:off x="865848" y="3168399"/>
            <a:ext cx="4966097" cy="322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4488" marR="0" lvl="1" indent="-284163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180340" algn="l"/>
                <a:tab pos="1980565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…………………….</a:t>
            </a:r>
            <a:endParaRPr lang="th-TH" sz="1400" dirty="0">
              <a:solidFill>
                <a:srgbClr val="00000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123F21F2-30EF-8627-C955-8D5EABB6A552}"/>
              </a:ext>
            </a:extLst>
          </p:cNvPr>
          <p:cNvSpPr txBox="1"/>
          <p:nvPr/>
        </p:nvSpPr>
        <p:spPr>
          <a:xfrm>
            <a:off x="101656" y="537814"/>
            <a:ext cx="11988688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1. 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ชื่อโครงการ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9CB41B1-FD59-BA81-565B-CB65EE994FF0}"/>
              </a:ext>
            </a:extLst>
          </p:cNvPr>
          <p:cNvSpPr txBox="1">
            <a:spLocks/>
          </p:cNvSpPr>
          <p:nvPr/>
        </p:nvSpPr>
        <p:spPr>
          <a:xfrm>
            <a:off x="0" y="81237"/>
            <a:ext cx="10592783" cy="3385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3652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63AC"/>
                </a:solidFill>
                <a:effectLst/>
                <a:uLnTx/>
                <a:uFillTx/>
                <a:latin typeface="TH SarabunPSK" panose="020B0500040200020003" pitchFamily="34" charset="-34"/>
                <a:ea typeface="+mj-ea"/>
                <a:cs typeface="TH SarabunPSK" panose="020B0500040200020003" pitchFamily="34" charset="-34"/>
              </a:rPr>
              <a:t>แบบ </a:t>
            </a:r>
            <a:r>
              <a:rPr kumimoji="0" lang="en-US" alt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63AC"/>
                </a:solidFill>
                <a:effectLst/>
                <a:uLnTx/>
                <a:uFillTx/>
                <a:latin typeface="TH SarabunPSK" panose="020B0500040200020003" pitchFamily="34" charset="-34"/>
                <a:ea typeface="+mj-ea"/>
                <a:cs typeface="TH SarabunPSK" panose="020B0500040200020003" pitchFamily="34" charset="-34"/>
              </a:rPr>
              <a:t>Screening </a:t>
            </a:r>
            <a:r>
              <a:rPr kumimoji="0" lang="th-TH" alt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63AC"/>
                </a:solidFill>
                <a:effectLst/>
                <a:uLnTx/>
                <a:uFillTx/>
                <a:latin typeface="TH SarabunPSK" panose="020B0500040200020003" pitchFamily="34" charset="-34"/>
                <a:ea typeface="+mj-ea"/>
                <a:cs typeface="TH SarabunPSK" panose="020B0500040200020003" pitchFamily="34" charset="-34"/>
              </a:rPr>
              <a:t>โครงการ ปี 256</a:t>
            </a:r>
            <a:r>
              <a:rPr kumimoji="0" lang="en-US" altLang="th-TH" sz="1800" b="1" i="0" u="none" strike="noStrike" kern="1200" cap="none" spc="0" normalizeH="0" baseline="0" noProof="0" dirty="0">
                <a:ln>
                  <a:noFill/>
                </a:ln>
                <a:solidFill>
                  <a:srgbClr val="0063AC"/>
                </a:solidFill>
                <a:effectLst/>
                <a:uLnTx/>
                <a:uFillTx/>
                <a:latin typeface="TH SarabunPSK" panose="020B0500040200020003" pitchFamily="34" charset="-34"/>
                <a:ea typeface="+mj-ea"/>
                <a:cs typeface="TH SarabunPSK" panose="020B0500040200020003" pitchFamily="34" charset="-34"/>
              </a:rPr>
              <a:t>8</a:t>
            </a:r>
            <a:endParaRPr kumimoji="0" lang="th-TH" altLang="th-TH" sz="1800" b="1" i="0" u="none" strike="noStrike" kern="1200" cap="none" spc="0" normalizeH="0" baseline="0" noProof="0" dirty="0">
              <a:ln>
                <a:noFill/>
              </a:ln>
              <a:solidFill>
                <a:srgbClr val="0063AC"/>
              </a:solidFill>
              <a:effectLst/>
              <a:uLnTx/>
              <a:uFillTx/>
              <a:latin typeface="TH SarabunPSK" panose="020B0500040200020003" pitchFamily="34" charset="-34"/>
              <a:ea typeface="+mj-ea"/>
              <a:cs typeface="TH SarabunPSK" panose="020B0500040200020003" pitchFamily="34" charset="-34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0294FC-6930-3FE8-D469-A9BFDDF88868}"/>
              </a:ext>
            </a:extLst>
          </p:cNvPr>
          <p:cNvSpPr txBox="1"/>
          <p:nvPr/>
        </p:nvSpPr>
        <p:spPr>
          <a:xfrm>
            <a:off x="101656" y="1317245"/>
            <a:ext cx="2024601" cy="3385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1" i="0" u="none" strike="noStrike" kern="1200" cap="none" spc="0" normalizeH="0" baseline="0" noProof="0" dirty="0">
                <a:ln>
                  <a:noFill/>
                </a:ln>
                <a:solidFill>
                  <a:srgbClr val="A88000"/>
                </a:solidFill>
                <a:effectLst/>
                <a:uLnTx/>
                <a:uFillTx/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เหตุผลความจำเป็น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A7C3342-CDAB-AB78-AEBF-C945966F55DF}"/>
              </a:ext>
            </a:extLst>
          </p:cNvPr>
          <p:cNvSpPr/>
          <p:nvPr/>
        </p:nvSpPr>
        <p:spPr>
          <a:xfrm>
            <a:off x="145126" y="5727413"/>
            <a:ext cx="5650104" cy="1009519"/>
          </a:xfrm>
          <a:prstGeom prst="roundRect">
            <a:avLst>
              <a:gd name="adj" fmla="val 8222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1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………………..</a:t>
            </a:r>
            <a:endParaRPr lang="th-TH" sz="14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lang="th-TH" sz="14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6EDF4A4-69F5-0709-C4EA-EBAD25A8152F}"/>
              </a:ext>
            </a:extLst>
          </p:cNvPr>
          <p:cNvSpPr txBox="1"/>
          <p:nvPr/>
        </p:nvSpPr>
        <p:spPr>
          <a:xfrm>
            <a:off x="95954" y="5412434"/>
            <a:ext cx="3047999" cy="3385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A88000"/>
                </a:solidFill>
                <a:effectLst/>
                <a:uLnTx/>
                <a:uFillTx/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Outcome/ Impact</a:t>
            </a:r>
            <a:endParaRPr kumimoji="0" lang="th-TH" sz="1600" b="1" i="0" u="none" strike="noStrike" kern="1200" cap="none" spc="0" normalizeH="0" baseline="0" noProof="0" dirty="0">
              <a:ln>
                <a:noFill/>
              </a:ln>
              <a:solidFill>
                <a:srgbClr val="A88000"/>
              </a:solidFill>
              <a:effectLst/>
              <a:uLnTx/>
              <a:uFillTx/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C5BC8C2-050D-19EE-35FF-FCCB8B8078D0}"/>
              </a:ext>
            </a:extLst>
          </p:cNvPr>
          <p:cNvSpPr txBox="1"/>
          <p:nvPr/>
        </p:nvSpPr>
        <p:spPr>
          <a:xfrm>
            <a:off x="5831945" y="3147469"/>
            <a:ext cx="3047999" cy="3385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A88000"/>
                </a:solidFill>
                <a:effectLst/>
                <a:uLnTx/>
                <a:uFillTx/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Conceptual Framework</a:t>
            </a:r>
            <a:endParaRPr kumimoji="0" lang="th-TH" sz="1600" b="1" i="0" u="none" strike="noStrike" kern="1200" cap="none" spc="0" normalizeH="0" baseline="0" noProof="0" dirty="0">
              <a:ln>
                <a:noFill/>
              </a:ln>
              <a:solidFill>
                <a:srgbClr val="A88000"/>
              </a:solidFill>
              <a:effectLst/>
              <a:uLnTx/>
              <a:uFillTx/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19D9949-B57B-BCBC-86C8-1A17E0547411}"/>
              </a:ext>
            </a:extLst>
          </p:cNvPr>
          <p:cNvSpPr txBox="1"/>
          <p:nvPr/>
        </p:nvSpPr>
        <p:spPr>
          <a:xfrm>
            <a:off x="5855208" y="4710976"/>
            <a:ext cx="3047999" cy="3385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600" b="1" dirty="0">
                <a:solidFill>
                  <a:srgbClr val="A88000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แผนการดำเนินงาน</a:t>
            </a:r>
            <a:endParaRPr kumimoji="0" lang="th-TH" sz="1600" b="1" i="0" u="none" strike="noStrike" kern="1200" cap="none" spc="0" normalizeH="0" baseline="0" noProof="0" dirty="0">
              <a:ln>
                <a:noFill/>
              </a:ln>
              <a:solidFill>
                <a:srgbClr val="A88000"/>
              </a:solidFill>
              <a:effectLst/>
              <a:uLnTx/>
              <a:uFillTx/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</p:txBody>
      </p:sp>
      <p:sp>
        <p:nvSpPr>
          <p:cNvPr id="43" name="Rectangle: Rounded Corners 13">
            <a:extLst>
              <a:ext uri="{FF2B5EF4-FFF2-40B4-BE49-F238E27FC236}">
                <a16:creationId xmlns:a16="http://schemas.microsoft.com/office/drawing/2014/main" id="{3D314DE1-F86C-A5F0-62F2-672DEF0B11FA}"/>
              </a:ext>
            </a:extLst>
          </p:cNvPr>
          <p:cNvSpPr/>
          <p:nvPr/>
        </p:nvSpPr>
        <p:spPr>
          <a:xfrm>
            <a:off x="7114032" y="4800369"/>
            <a:ext cx="4976312" cy="762333"/>
          </a:xfrm>
          <a:prstGeom prst="roundRect">
            <a:avLst>
              <a:gd name="adj" fmla="val 8222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………………..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70F7C1-B024-532B-9281-73F42D0BD12B}"/>
              </a:ext>
            </a:extLst>
          </p:cNvPr>
          <p:cNvSpPr txBox="1"/>
          <p:nvPr/>
        </p:nvSpPr>
        <p:spPr>
          <a:xfrm>
            <a:off x="5976937" y="5565950"/>
            <a:ext cx="1175490" cy="3385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1" i="0" u="none" strike="noStrike" kern="1200" cap="none" spc="0" normalizeH="0" baseline="0" noProof="0" dirty="0">
                <a:ln>
                  <a:noFill/>
                </a:ln>
                <a:solidFill>
                  <a:srgbClr val="A88000"/>
                </a:solidFill>
                <a:effectLst/>
                <a:uLnTx/>
                <a:uFillTx/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งบประมา</a:t>
            </a:r>
            <a:r>
              <a:rPr lang="th-TH" sz="1600" b="1" dirty="0">
                <a:solidFill>
                  <a:srgbClr val="A88000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ณ</a:t>
            </a:r>
            <a:endParaRPr kumimoji="0" lang="th-TH" sz="1600" b="1" i="0" u="none" strike="noStrike" kern="1200" cap="none" spc="0" normalizeH="0" baseline="0" noProof="0" dirty="0">
              <a:ln>
                <a:noFill/>
              </a:ln>
              <a:solidFill>
                <a:srgbClr val="A88000"/>
              </a:solidFill>
              <a:effectLst/>
              <a:uLnTx/>
              <a:uFillTx/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C9F8DE3-1EAE-DBA5-FA9D-279EF4268978}"/>
              </a:ext>
            </a:extLst>
          </p:cNvPr>
          <p:cNvSpPr/>
          <p:nvPr/>
        </p:nvSpPr>
        <p:spPr>
          <a:xfrm>
            <a:off x="7650533" y="5823552"/>
            <a:ext cx="1225262" cy="4086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…………..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 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บาท</a:t>
            </a:r>
            <a:endParaRPr kumimoji="0" lang="th-TH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BF377C68-D532-6681-E8D5-6B95E535282A}"/>
              </a:ext>
            </a:extLst>
          </p:cNvPr>
          <p:cNvSpPr txBox="1"/>
          <p:nvPr/>
        </p:nvSpPr>
        <p:spPr>
          <a:xfrm>
            <a:off x="10779141" y="5645243"/>
            <a:ext cx="1175490" cy="3385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srgbClr val="A88000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 </a:t>
            </a:r>
            <a:r>
              <a:rPr lang="th-TH" sz="1600" b="1" dirty="0">
                <a:solidFill>
                  <a:srgbClr val="A88000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ระยะเวลา</a:t>
            </a:r>
            <a:endParaRPr kumimoji="0" lang="th-TH" sz="1600" b="1" i="0" u="none" strike="noStrike" kern="1200" cap="none" spc="0" normalizeH="0" baseline="0" noProof="0" dirty="0">
              <a:ln>
                <a:noFill/>
              </a:ln>
              <a:solidFill>
                <a:srgbClr val="A88000"/>
              </a:solidFill>
              <a:effectLst/>
              <a:uLnTx/>
              <a:uFillTx/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</p:txBody>
      </p:sp>
      <p:sp>
        <p:nvSpPr>
          <p:cNvPr id="23" name="Rectangle: Rounded Corners 16">
            <a:extLst>
              <a:ext uri="{FF2B5EF4-FFF2-40B4-BE49-F238E27FC236}">
                <a16:creationId xmlns:a16="http://schemas.microsoft.com/office/drawing/2014/main" id="{C521411B-37B2-783F-8BC1-63FAFF754B32}"/>
              </a:ext>
            </a:extLst>
          </p:cNvPr>
          <p:cNvSpPr/>
          <p:nvPr/>
        </p:nvSpPr>
        <p:spPr>
          <a:xfrm>
            <a:off x="10812703" y="5971268"/>
            <a:ext cx="1225262" cy="4086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…………..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 </a:t>
            </a:r>
            <a:r>
              <a:rPr lang="th-TH" b="1" dirty="0">
                <a:solidFill>
                  <a:prstClr val="black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ปี</a:t>
            </a:r>
            <a:endParaRPr kumimoji="0" lang="th-TH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</p:txBody>
      </p:sp>
      <p:sp>
        <p:nvSpPr>
          <p:cNvPr id="24" name="กล่องข้อความ 23">
            <a:extLst>
              <a:ext uri="{FF2B5EF4-FFF2-40B4-BE49-F238E27FC236}">
                <a16:creationId xmlns:a16="http://schemas.microsoft.com/office/drawing/2014/main" id="{E974B202-8415-9426-3C21-CE2E9B033099}"/>
              </a:ext>
            </a:extLst>
          </p:cNvPr>
          <p:cNvSpPr txBox="1"/>
          <p:nvPr/>
        </p:nvSpPr>
        <p:spPr>
          <a:xfrm>
            <a:off x="9266814" y="549508"/>
            <a:ext cx="2721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 </a:t>
            </a:r>
          </a:p>
          <a:p>
            <a:pPr algn="ctr"/>
            <a:r>
              <a:rPr lang="th-TH" dirty="0"/>
              <a:t>หน่วยงาน </a:t>
            </a:r>
            <a:r>
              <a:rPr lang="en-US" dirty="0"/>
              <a:t>/ </a:t>
            </a:r>
            <a:r>
              <a:rPr lang="th-TH" dirty="0"/>
              <a:t>นิติบุคคล</a:t>
            </a:r>
            <a:endParaRPr lang="en-US" dirty="0"/>
          </a:p>
        </p:txBody>
      </p:sp>
      <p:sp>
        <p:nvSpPr>
          <p:cNvPr id="15" name="TextBox 39">
            <a:extLst>
              <a:ext uri="{FF2B5EF4-FFF2-40B4-BE49-F238E27FC236}">
                <a16:creationId xmlns:a16="http://schemas.microsoft.com/office/drawing/2014/main" id="{BC1FB902-3197-CD7A-4DD4-9639B85AF0AF}"/>
              </a:ext>
            </a:extLst>
          </p:cNvPr>
          <p:cNvSpPr txBox="1"/>
          <p:nvPr/>
        </p:nvSpPr>
        <p:spPr>
          <a:xfrm>
            <a:off x="6218270" y="6417676"/>
            <a:ext cx="1471333" cy="2442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228578">
              <a:lnSpc>
                <a:spcPts val="1852"/>
              </a:lnSpc>
              <a:buClrTx/>
            </a:pPr>
            <a:r>
              <a:rPr lang="th-TH" sz="1600" b="1" kern="1200" dirty="0"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ภาคเอกชนร่วมสนับสนุน</a:t>
            </a:r>
          </a:p>
        </p:txBody>
      </p:sp>
      <p:sp>
        <p:nvSpPr>
          <p:cNvPr id="20" name="TextBox 40">
            <a:extLst>
              <a:ext uri="{FF2B5EF4-FFF2-40B4-BE49-F238E27FC236}">
                <a16:creationId xmlns:a16="http://schemas.microsoft.com/office/drawing/2014/main" id="{CCC98C5E-8E81-17D2-EDBF-FB42F3D5616B}"/>
              </a:ext>
            </a:extLst>
          </p:cNvPr>
          <p:cNvSpPr txBox="1"/>
          <p:nvPr/>
        </p:nvSpPr>
        <p:spPr>
          <a:xfrm>
            <a:off x="6218270" y="5929357"/>
            <a:ext cx="1040476" cy="2462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228578">
              <a:spcBef>
                <a:spcPct val="0"/>
              </a:spcBef>
              <a:buClrTx/>
            </a:pPr>
            <a:r>
              <a:rPr lang="th-TH" sz="1600" b="1" kern="1200" dirty="0"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ขอ</a:t>
            </a:r>
            <a:r>
              <a:rPr lang="th-TH" sz="1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รับ</a:t>
            </a:r>
            <a:r>
              <a:rPr lang="th-TH" sz="1600" b="1" kern="1200" dirty="0"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ทุน </a:t>
            </a:r>
            <a:r>
              <a:rPr lang="en-US" sz="1600" b="1" kern="1200" dirty="0"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TCELS</a:t>
            </a:r>
          </a:p>
        </p:txBody>
      </p:sp>
      <p:sp>
        <p:nvSpPr>
          <p:cNvPr id="21" name="Rectangle: Rounded Corners 16">
            <a:extLst>
              <a:ext uri="{FF2B5EF4-FFF2-40B4-BE49-F238E27FC236}">
                <a16:creationId xmlns:a16="http://schemas.microsoft.com/office/drawing/2014/main" id="{A0845C8D-3C94-3D3B-4F11-799610A65B4F}"/>
              </a:ext>
            </a:extLst>
          </p:cNvPr>
          <p:cNvSpPr/>
          <p:nvPr/>
        </p:nvSpPr>
        <p:spPr>
          <a:xfrm>
            <a:off x="7630419" y="6302005"/>
            <a:ext cx="1225262" cy="4086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effectLst/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…………..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 </a:t>
            </a: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บาท</a:t>
            </a:r>
            <a:endParaRPr kumimoji="0" lang="th-TH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</p:txBody>
      </p:sp>
      <p:sp>
        <p:nvSpPr>
          <p:cNvPr id="22" name="TextBox 39">
            <a:extLst>
              <a:ext uri="{FF2B5EF4-FFF2-40B4-BE49-F238E27FC236}">
                <a16:creationId xmlns:a16="http://schemas.microsoft.com/office/drawing/2014/main" id="{3CCF9A36-B3CF-F72B-AD3F-A0A3B28D40E1}"/>
              </a:ext>
            </a:extLst>
          </p:cNvPr>
          <p:cNvSpPr txBox="1"/>
          <p:nvPr/>
        </p:nvSpPr>
        <p:spPr>
          <a:xfrm>
            <a:off x="9034613" y="6262338"/>
            <a:ext cx="1471333" cy="4879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228578">
              <a:lnSpc>
                <a:spcPts val="1852"/>
              </a:lnSpc>
              <a:buClrTx/>
            </a:pPr>
            <a:r>
              <a:rPr lang="en-US" sz="1600" b="1" kern="1200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In-Cash :</a:t>
            </a:r>
            <a:br>
              <a:rPr lang="en-US" sz="1600" b="1" kern="1200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</a:br>
            <a:r>
              <a:rPr lang="en-US" sz="1600" b="1" kern="1200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In-Kind :</a:t>
            </a:r>
            <a:endParaRPr lang="th-TH" sz="1600" b="1" kern="1200" dirty="0">
              <a:solidFill>
                <a:schemeClr val="accent5">
                  <a:lumMod val="75000"/>
                </a:schemeClr>
              </a:solidFill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79241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5AB8E8-029B-7CD1-BB12-61E4A8253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40">
              <a:buClr>
                <a:srgbClr val="000000"/>
              </a:buClr>
            </a:pPr>
            <a:fld id="{3E50EECB-5502-4D0B-B1ED-31B3BA7CCA52}" type="slidenum">
              <a:rPr lang="en-US" kern="0">
                <a:solidFill>
                  <a:prstClr val="black">
                    <a:tint val="7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pPr defTabSz="1219140">
                <a:buClr>
                  <a:srgbClr val="000000"/>
                </a:buClr>
              </a:pPr>
              <a:t>2</a:t>
            </a:fld>
            <a:endParaRPr lang="en-US" kern="0">
              <a:solidFill>
                <a:prstClr val="black">
                  <a:tint val="75000"/>
                </a:prstClr>
              </a:solidFill>
              <a:latin typeface="TH SarabunPSK" panose="020B0500040200020003" pitchFamily="34" charset="-34"/>
              <a:cs typeface="TH SarabunPSK" panose="020B0500040200020003" pitchFamily="34" charset="-34"/>
              <a:sym typeface="Arial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81C9154-507F-127F-BE99-8B2DB73142D0}"/>
              </a:ext>
            </a:extLst>
          </p:cNvPr>
          <p:cNvGraphicFramePr>
            <a:graphicFrameLocks noGrp="1"/>
          </p:cNvGraphicFramePr>
          <p:nvPr/>
        </p:nvGraphicFramePr>
        <p:xfrm>
          <a:off x="407351" y="2817133"/>
          <a:ext cx="11377298" cy="1806148"/>
        </p:xfrm>
        <a:graphic>
          <a:graphicData uri="http://schemas.openxmlformats.org/drawingml/2006/table">
            <a:tbl>
              <a:tblPr firstRow="1" firstCol="1" bandRow="1"/>
              <a:tblGrid>
                <a:gridCol w="794585">
                  <a:extLst>
                    <a:ext uri="{9D8B030D-6E8A-4147-A177-3AD203B41FA5}">
                      <a16:colId xmlns:a16="http://schemas.microsoft.com/office/drawing/2014/main" val="330062943"/>
                    </a:ext>
                  </a:extLst>
                </a:gridCol>
                <a:gridCol w="1695035">
                  <a:extLst>
                    <a:ext uri="{9D8B030D-6E8A-4147-A177-3AD203B41FA5}">
                      <a16:colId xmlns:a16="http://schemas.microsoft.com/office/drawing/2014/main" val="889419632"/>
                    </a:ext>
                  </a:extLst>
                </a:gridCol>
                <a:gridCol w="4075141">
                  <a:extLst>
                    <a:ext uri="{9D8B030D-6E8A-4147-A177-3AD203B41FA5}">
                      <a16:colId xmlns:a16="http://schemas.microsoft.com/office/drawing/2014/main" val="1444815580"/>
                    </a:ext>
                  </a:extLst>
                </a:gridCol>
                <a:gridCol w="1692601">
                  <a:extLst>
                    <a:ext uri="{9D8B030D-6E8A-4147-A177-3AD203B41FA5}">
                      <a16:colId xmlns:a16="http://schemas.microsoft.com/office/drawing/2014/main" val="1655406824"/>
                    </a:ext>
                  </a:extLst>
                </a:gridCol>
                <a:gridCol w="3119936">
                  <a:extLst>
                    <a:ext uri="{9D8B030D-6E8A-4147-A177-3AD203B41FA5}">
                      <a16:colId xmlns:a16="http://schemas.microsoft.com/office/drawing/2014/main" val="1848263458"/>
                    </a:ext>
                  </a:extLst>
                </a:gridCol>
              </a:tblGrid>
              <a:tr h="6196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900" b="1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ปี</a:t>
                      </a:r>
                      <a:endParaRPr lang="en-US" sz="1500" b="1" kern="100" dirty="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900" b="1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เคยได้รับเงินการสนับสนุนจากแหล่งทุน</a:t>
                      </a:r>
                      <a:endParaRPr lang="en-US" sz="1500" b="1" kern="100" dirty="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900" b="1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ชื่อโครงการ</a:t>
                      </a:r>
                      <a:endParaRPr lang="en-US" sz="1500" b="1" kern="100" dirty="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900" b="1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จำนวนเงิน</a:t>
                      </a:r>
                      <a:endParaRPr lang="en-US" sz="1500" b="1" kern="100" dirty="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900" b="1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ผลผลิต และผลสัมฤทธิ์ที่ได้รับ</a:t>
                      </a:r>
                      <a:endParaRPr lang="en-US" sz="1500" b="1" kern="100" dirty="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779404"/>
                  </a:ext>
                </a:extLst>
              </a:tr>
              <a:tr h="3784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kern="100" dirty="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500" kern="100" dirty="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500" kern="100" dirty="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500" kern="10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500" kern="100" dirty="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2141256865"/>
                  </a:ext>
                </a:extLst>
              </a:tr>
              <a:tr h="4295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900" kern="1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500" kern="10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9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500" kern="100" dirty="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900" kern="1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500" kern="10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9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500" kern="100" dirty="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900" kern="1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endParaRPr lang="en-US" sz="1500" kern="10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2978824939"/>
                  </a:ext>
                </a:extLst>
              </a:tr>
              <a:tr h="3784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9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500" kern="100" dirty="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500" kern="10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500" kern="100" dirty="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500" kern="100" dirty="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900" kern="1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500" kern="100" dirty="0">
                        <a:effectLst/>
                        <a:latin typeface="TH SarabunPSK" panose="020B0500040200020003" pitchFamily="34" charset="-34"/>
                        <a:ea typeface="Aptos" panose="020B0004020202020204" pitchFamily="34" charset="0"/>
                        <a:cs typeface="TH SarabunPSK" panose="020B0500040200020003" pitchFamily="34" charset="-34"/>
                      </a:endParaRPr>
                    </a:p>
                  </a:txBody>
                  <a:tcPr marT="0" marB="0"/>
                </a:tc>
                <a:extLst>
                  <a:ext uri="{0D108BD9-81ED-4DB2-BD59-A6C34878D82A}">
                    <a16:rowId xmlns:a16="http://schemas.microsoft.com/office/drawing/2014/main" val="327288304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56DB850-1AEA-6BF1-C4DD-57822988CF42}"/>
              </a:ext>
            </a:extLst>
          </p:cNvPr>
          <p:cNvSpPr txBox="1"/>
          <p:nvPr/>
        </p:nvSpPr>
        <p:spPr>
          <a:xfrm>
            <a:off x="101658" y="1562853"/>
            <a:ext cx="11308935" cy="1014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40">
              <a:lnSpc>
                <a:spcPct val="107000"/>
              </a:lnSpc>
              <a:buClr>
                <a:srgbClr val="000000"/>
              </a:buClr>
            </a:pPr>
            <a:r>
              <a:rPr lang="th-TH" b="1" kern="100" dirty="0">
                <a:solidFill>
                  <a:srgbClr val="000000"/>
                </a:solidFill>
                <a:latin typeface="TH SarabunPSK" panose="020B0500040200020003" pitchFamily="34" charset="-34"/>
                <a:ea typeface="Aptos" panose="020B0004020202020204" pitchFamily="34" charset="0"/>
                <a:cs typeface="TH SarabunPSK" panose="020B0500040200020003" pitchFamily="34" charset="-34"/>
                <a:sym typeface="Arial"/>
              </a:rPr>
              <a:t>ประวัติเงินทุนสนับสนุนจากแหล่งอื่นที่เกี่ยวข้องกับโครงการ (จากทุกแหล่ง ทั้งในและต่างประเทศ)</a:t>
            </a:r>
            <a:endParaRPr lang="en-US" kern="100" dirty="0">
              <a:solidFill>
                <a:srgbClr val="000000"/>
              </a:solidFill>
              <a:latin typeface="TH SarabunPSK" panose="020B0500040200020003" pitchFamily="34" charset="-34"/>
              <a:ea typeface="Aptos" panose="020B0004020202020204" pitchFamily="34" charset="0"/>
              <a:cs typeface="TH SarabunPSK" panose="020B0500040200020003" pitchFamily="34" charset="-34"/>
              <a:sym typeface="Arial"/>
            </a:endParaRPr>
          </a:p>
          <a:p>
            <a:pPr marL="720477" defTabSz="1219140">
              <a:lnSpc>
                <a:spcPct val="107000"/>
              </a:lnSpc>
              <a:buClr>
                <a:srgbClr val="000000"/>
              </a:buClr>
            </a:pPr>
            <a:r>
              <a:rPr lang="en-US" kern="100" dirty="0">
                <a:solidFill>
                  <a:srgbClr val="000000"/>
                </a:solidFill>
                <a:latin typeface="TH SarabunPSK" panose="020B0500040200020003" pitchFamily="34" charset="-34"/>
                <a:ea typeface="Wingdings" panose="05000000000000000000" pitchFamily="2" charset="2"/>
                <a:cs typeface="TH SarabunPSK" panose="020B0500040200020003" pitchFamily="34" charset="-34"/>
                <a:sym typeface="Wingdings" panose="05000000000000000000" pitchFamily="2" charset="2"/>
              </a:rPr>
              <a:t></a:t>
            </a:r>
            <a:r>
              <a:rPr lang="th-TH" kern="100" dirty="0">
                <a:solidFill>
                  <a:srgbClr val="000000"/>
                </a:solidFill>
                <a:latin typeface="TH SarabunPSK" panose="020B0500040200020003" pitchFamily="34" charset="-34"/>
                <a:ea typeface="Aptos" panose="020B0004020202020204" pitchFamily="34" charset="0"/>
                <a:cs typeface="TH SarabunPSK" panose="020B0500040200020003" pitchFamily="34" charset="-34"/>
                <a:sym typeface="Arial"/>
              </a:rPr>
              <a:t> </a:t>
            </a:r>
            <a:r>
              <a:rPr lang="th-TH" kern="100" dirty="0">
                <a:solidFill>
                  <a:srgbClr val="000000"/>
                </a:solidFill>
                <a:latin typeface="TH SarabunPSK" panose="020B0500040200020003" pitchFamily="34" charset="-34"/>
                <a:ea typeface="SimSun" panose="02010600030101010101" pitchFamily="2" charset="-122"/>
                <a:cs typeface="TH SarabunPSK" panose="020B0500040200020003" pitchFamily="34" charset="-34"/>
                <a:sym typeface="Arial"/>
              </a:rPr>
              <a:t>ไม่เคย</a:t>
            </a:r>
            <a:endParaRPr lang="en-US" kern="100" dirty="0">
              <a:solidFill>
                <a:srgbClr val="000000"/>
              </a:solidFill>
              <a:latin typeface="TH SarabunPSK" panose="020B0500040200020003" pitchFamily="34" charset="-34"/>
              <a:ea typeface="Aptos" panose="020B0004020202020204" pitchFamily="34" charset="0"/>
              <a:cs typeface="TH SarabunPSK" panose="020B0500040200020003" pitchFamily="34" charset="-34"/>
              <a:sym typeface="Arial"/>
            </a:endParaRPr>
          </a:p>
          <a:p>
            <a:pPr marL="720477" defTabSz="1219140">
              <a:lnSpc>
                <a:spcPct val="107000"/>
              </a:lnSpc>
              <a:spcAft>
                <a:spcPts val="1067"/>
              </a:spcAft>
              <a:buClr>
                <a:srgbClr val="000000"/>
              </a:buClr>
            </a:pPr>
            <a:r>
              <a:rPr lang="en-US" kern="100" dirty="0">
                <a:solidFill>
                  <a:srgbClr val="000000"/>
                </a:solidFill>
                <a:latin typeface="TH SarabunPSK" panose="020B0500040200020003" pitchFamily="34" charset="-34"/>
                <a:ea typeface="Wingdings" panose="05000000000000000000" pitchFamily="2" charset="2"/>
                <a:cs typeface="TH SarabunPSK" panose="020B0500040200020003" pitchFamily="34" charset="-34"/>
                <a:sym typeface="Wingdings" panose="05000000000000000000" pitchFamily="2" charset="2"/>
              </a:rPr>
              <a:t></a:t>
            </a:r>
            <a:r>
              <a:rPr lang="th-TH" kern="100" dirty="0">
                <a:solidFill>
                  <a:srgbClr val="000000"/>
                </a:solidFill>
                <a:latin typeface="TH SarabunPSK" panose="020B0500040200020003" pitchFamily="34" charset="-34"/>
                <a:ea typeface="Aptos" panose="020B0004020202020204" pitchFamily="34" charset="0"/>
                <a:cs typeface="TH SarabunPSK" panose="020B0500040200020003" pitchFamily="34" charset="-34"/>
                <a:sym typeface="Arial"/>
              </a:rPr>
              <a:t> </a:t>
            </a:r>
            <a:r>
              <a:rPr lang="th-TH" kern="100" dirty="0">
                <a:solidFill>
                  <a:srgbClr val="000000"/>
                </a:solidFill>
                <a:latin typeface="TH SarabunPSK" panose="020B0500040200020003" pitchFamily="34" charset="-34"/>
                <a:ea typeface="SimSun" panose="02010600030101010101" pitchFamily="2" charset="-122"/>
                <a:cs typeface="TH SarabunPSK" panose="020B0500040200020003" pitchFamily="34" charset="-34"/>
                <a:sym typeface="Arial"/>
              </a:rPr>
              <a:t>เคย (ระบุข้อมูลตามตารางข้างล่าง)</a:t>
            </a:r>
            <a:endParaRPr lang="en-US" kern="100" dirty="0">
              <a:solidFill>
                <a:srgbClr val="000000"/>
              </a:solidFill>
              <a:latin typeface="TH SarabunPSK" panose="020B0500040200020003" pitchFamily="34" charset="-34"/>
              <a:ea typeface="Aptos" panose="020B0004020202020204" pitchFamily="34" charset="0"/>
              <a:cs typeface="TH SarabunPSK" panose="020B0500040200020003" pitchFamily="34" charset="-34"/>
              <a:sym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64F8C1-700E-A43D-8CA3-73EFD97EFDE8}"/>
              </a:ext>
            </a:extLst>
          </p:cNvPr>
          <p:cNvSpPr txBox="1"/>
          <p:nvPr/>
        </p:nvSpPr>
        <p:spPr>
          <a:xfrm>
            <a:off x="101658" y="922300"/>
            <a:ext cx="2024601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defTabSz="914354">
              <a:buClr>
                <a:srgbClr val="000000"/>
              </a:buClr>
              <a:defRPr/>
            </a:pPr>
            <a:r>
              <a:rPr lang="th-TH" b="1" kern="0" dirty="0">
                <a:solidFill>
                  <a:srgbClr val="0070C0"/>
                </a:solidFill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  <a:sym typeface="Arial"/>
              </a:rPr>
              <a:t>หน่วยงานขอรับทุน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5C86AAA-86FB-6A2D-0500-0BFFFC43F9FD}"/>
              </a:ext>
            </a:extLst>
          </p:cNvPr>
          <p:cNvSpPr/>
          <p:nvPr/>
        </p:nvSpPr>
        <p:spPr>
          <a:xfrm>
            <a:off x="1517002" y="886705"/>
            <a:ext cx="5395491" cy="4086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defTabSz="914354">
              <a:buClr>
                <a:srgbClr val="000000"/>
              </a:buClr>
              <a:defRPr/>
            </a:pPr>
            <a:endParaRPr lang="th-TH" b="1" kern="0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  <a:sym typeface="Arial"/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0592AB79-A3D1-48E1-C901-347424DB3F1D}"/>
              </a:ext>
            </a:extLst>
          </p:cNvPr>
          <p:cNvSpPr txBox="1"/>
          <p:nvPr/>
        </p:nvSpPr>
        <p:spPr>
          <a:xfrm>
            <a:off x="101656" y="537813"/>
            <a:ext cx="11988688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defTabSz="914377">
              <a:defRPr/>
            </a:pPr>
            <a:r>
              <a:rPr lang="en-US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  <a:sym typeface="Arial"/>
              </a:rPr>
              <a:t>1. </a:t>
            </a:r>
            <a:r>
              <a:rPr lang="th-TH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  <a:sym typeface="Arial"/>
              </a:rPr>
              <a:t>โครงการ</a:t>
            </a:r>
            <a:r>
              <a:rPr lang="en-US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  <a:sym typeface="Arial"/>
              </a:rPr>
              <a:t>………………</a:t>
            </a:r>
            <a:endParaRPr lang="th-TH" b="1" dirty="0">
              <a:solidFill>
                <a:prstClr val="black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2911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BFF4A4E-93E1-9CE7-5549-D544489CC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3E50EECB-5502-4D0B-B1ED-31B3BA7CCA52}" type="slidenum">
              <a:rPr lang="en-US" kern="0">
                <a:solidFill>
                  <a:prstClr val="black">
                    <a:tint val="7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pPr defTabSz="1219170">
                <a:buClr>
                  <a:srgbClr val="000000"/>
                </a:buClr>
                <a:defRPr/>
              </a:pPr>
              <a:t>3</a:t>
            </a:fld>
            <a:endParaRPr lang="en-US" kern="0">
              <a:solidFill>
                <a:prstClr val="black">
                  <a:tint val="75000"/>
                </a:prstClr>
              </a:solidFill>
              <a:latin typeface="TH SarabunPSK" panose="020B0500040200020003" pitchFamily="34" charset="-34"/>
              <a:cs typeface="TH SarabunPSK" panose="020B0500040200020003" pitchFamily="34" charset="-34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AA8892-A6DF-2C5B-69DE-582481CF32E9}"/>
              </a:ext>
            </a:extLst>
          </p:cNvPr>
          <p:cNvSpPr txBox="1"/>
          <p:nvPr/>
        </p:nvSpPr>
        <p:spPr>
          <a:xfrm>
            <a:off x="161637" y="537815"/>
            <a:ext cx="11143673" cy="4537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en-US" b="1" kern="0" dirty="0" err="1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วันที่จดทะเบียน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 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: 		</a:t>
            </a:r>
            <a:endParaRPr lang="th-TH" kern="0" dirty="0">
              <a:solidFill>
                <a:srgbClr val="000000"/>
              </a:solidFill>
              <a:latin typeface="TH SarabunPSK" panose="020B0500040200020003" pitchFamily="34" charset="-34"/>
              <a:ea typeface="Sarabun"/>
              <a:cs typeface="TH SarabunPSK" panose="020B0500040200020003" pitchFamily="34" charset="-34"/>
              <a:sym typeface="Arial"/>
            </a:endParaRP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en-US" b="1" kern="0" dirty="0" err="1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ทะเบียนเลขที่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 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: </a:t>
            </a: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en-US" b="1" kern="0" dirty="0" err="1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ก่อตั้งเมื่อ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 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: 			</a:t>
            </a:r>
            <a:endParaRPr lang="th-TH" kern="0" dirty="0">
              <a:solidFill>
                <a:srgbClr val="000000"/>
              </a:solidFill>
              <a:latin typeface="TH SarabunPSK" panose="020B0500040200020003" pitchFamily="34" charset="-34"/>
              <a:ea typeface="Sarabun"/>
              <a:cs typeface="TH SarabunPSK" panose="020B0500040200020003" pitchFamily="34" charset="-34"/>
              <a:sym typeface="Arial"/>
            </a:endParaRP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en-US" b="1" kern="0" dirty="0" err="1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ทุนจดทะเบียน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 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: </a:t>
            </a: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en-US" b="1" kern="0" dirty="0" err="1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สัดส่วนผู้ถือหุ้นสัญชาติไทย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 (%) 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: 	</a:t>
            </a:r>
            <a:r>
              <a:rPr lang="en-US" b="1" kern="0" dirty="0" err="1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สัญชาติอื่น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 (%) 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: </a:t>
            </a: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รายชื่อกรรมการบริษัท</a:t>
            </a:r>
          </a:p>
          <a:p>
            <a:pPr marL="457189" indent="-457189" defTabSz="1219170">
              <a:lnSpc>
                <a:spcPct val="107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… </a:t>
            </a:r>
            <a:r>
              <a:rPr lang="th-TH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ตำแหน่ง 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….</a:t>
            </a:r>
          </a:p>
          <a:p>
            <a:pPr marL="457189" indent="-457189" defTabSz="1219170">
              <a:lnSpc>
                <a:spcPct val="107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… </a:t>
            </a:r>
            <a:r>
              <a:rPr lang="th-TH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ตำแหน่ง 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….</a:t>
            </a:r>
          </a:p>
          <a:p>
            <a:pPr marL="457189" indent="-457189" defTabSz="1219170">
              <a:lnSpc>
                <a:spcPct val="107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… </a:t>
            </a:r>
            <a:r>
              <a:rPr lang="th-TH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ตำแหน่ง 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….</a:t>
            </a:r>
          </a:p>
          <a:p>
            <a:pPr marL="457189" indent="-457189" defTabSz="1219170">
              <a:lnSpc>
                <a:spcPct val="107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… </a:t>
            </a:r>
            <a:r>
              <a:rPr lang="th-TH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ตำแหน่ง 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….</a:t>
            </a: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en-US" b="1" kern="0" dirty="0" err="1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ที่อยู่กิจการ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 : </a:t>
            </a: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ประเภทธุรกิจ 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: </a:t>
            </a:r>
            <a:r>
              <a:rPr lang="th-TH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เช่น วิสาหกิจเริ่มต้น (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Startup) </a:t>
            </a: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จำนวนบุคลากรทั้งหมด        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….</a:t>
            </a:r>
            <a:r>
              <a:rPr lang="th-TH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 คน (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 </a:t>
            </a:r>
            <a:r>
              <a:rPr lang="th-TH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ประกอบด้วย ฝ่ายบริหาร 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…..</a:t>
            </a:r>
            <a:r>
              <a:rPr lang="th-TH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 คน</a:t>
            </a:r>
            <a:r>
              <a:rPr lang="th-TH" dirty="0"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</a:rPr>
              <a:t> </a:t>
            </a:r>
            <a:r>
              <a:rPr lang="th-TH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ฝ่ายวิจัยและพัฒนา  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….</a:t>
            </a:r>
            <a:r>
              <a:rPr lang="th-TH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 คน</a:t>
            </a:r>
            <a:r>
              <a:rPr lang="th-TH" dirty="0"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</a:rPr>
              <a:t> </a:t>
            </a:r>
            <a:r>
              <a:rPr lang="th-TH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ฝ่ายผลิต/วิศวกรรม  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....</a:t>
            </a:r>
            <a:r>
              <a:rPr lang="th-TH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 คน</a:t>
            </a:r>
            <a:r>
              <a:rPr lang="th-TH" dirty="0"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</a:rPr>
              <a:t> </a:t>
            </a:r>
            <a:r>
              <a:rPr lang="th-TH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ฝ่ายการตลาด 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….</a:t>
            </a:r>
            <a:r>
              <a:rPr lang="th-TH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 คน</a:t>
            </a:r>
            <a:r>
              <a:rPr lang="th-TH" dirty="0"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</a:rPr>
              <a:t> </a:t>
            </a:r>
            <a:r>
              <a:rPr lang="th-TH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พนักงานทั่วไป </a:t>
            </a:r>
            <a: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…..</a:t>
            </a:r>
            <a:r>
              <a:rPr lang="th-TH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 คน)</a:t>
            </a:r>
            <a:endParaRPr lang="en-US" kern="0" dirty="0">
              <a:solidFill>
                <a:srgbClr val="000000"/>
              </a:solidFill>
              <a:latin typeface="TH SarabunPSK" panose="020B0500040200020003" pitchFamily="34" charset="-34"/>
              <a:ea typeface="Sarabun"/>
              <a:cs typeface="TH SarabunPSK" panose="020B0500040200020003" pitchFamily="34" charset="-34"/>
              <a:sym typeface="Arial"/>
            </a:endParaRP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ภาพรวมธุรกิจ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 : </a:t>
            </a: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endParaRPr lang="en-US" kern="0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  <a:sym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204C87-0573-B634-7682-FAE61A7A41B6}"/>
              </a:ext>
            </a:extLst>
          </p:cNvPr>
          <p:cNvSpPr txBox="1"/>
          <p:nvPr/>
        </p:nvSpPr>
        <p:spPr>
          <a:xfrm>
            <a:off x="161637" y="50309"/>
            <a:ext cx="6096000" cy="487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en-US" sz="2400" b="1" kern="0" dirty="0" err="1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บริษัท</a:t>
            </a:r>
            <a:r>
              <a:rPr lang="en-US" sz="2400" b="1" kern="0" dirty="0">
                <a:solidFill>
                  <a:srgbClr val="000000"/>
                </a:solidFill>
                <a:latin typeface="TH SarabunPSK" panose="020B0500040200020003" pitchFamily="34" charset="-34"/>
                <a:ea typeface="Sarabun"/>
                <a:cs typeface="TH SarabunPSK" panose="020B0500040200020003" pitchFamily="34" charset="-34"/>
                <a:sym typeface="Arial"/>
              </a:rPr>
              <a:t> …………………………..</a:t>
            </a:r>
            <a:endParaRPr lang="en-US" b="1" kern="0" dirty="0">
              <a:solidFill>
                <a:srgbClr val="000000"/>
              </a:solidFill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3203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BFF4A4E-93E1-9CE7-5549-D544489CC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buClr>
                <a:srgbClr val="000000"/>
              </a:buClr>
              <a:defRPr/>
            </a:pPr>
            <a:fld id="{3E50EECB-5502-4D0B-B1ED-31B3BA7CCA52}" type="slidenum">
              <a:rPr lang="en-US" kern="0">
                <a:solidFill>
                  <a:prstClr val="black">
                    <a:tint val="7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pPr defTabSz="1219170">
                <a:buClr>
                  <a:srgbClr val="000000"/>
                </a:buClr>
                <a:defRPr/>
              </a:pPr>
              <a:t>4</a:t>
            </a:fld>
            <a:endParaRPr lang="en-US" kern="0">
              <a:solidFill>
                <a:prstClr val="black">
                  <a:tint val="75000"/>
                </a:prstClr>
              </a:solidFill>
              <a:latin typeface="TH SarabunPSK" panose="020B0500040200020003" pitchFamily="34" charset="-34"/>
              <a:cs typeface="TH SarabunPSK" panose="020B0500040200020003" pitchFamily="34" charset="-34"/>
              <a:sym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204C87-0573-B634-7682-FAE61A7A41B6}"/>
              </a:ext>
            </a:extLst>
          </p:cNvPr>
          <p:cNvSpPr txBox="1"/>
          <p:nvPr/>
        </p:nvSpPr>
        <p:spPr>
          <a:xfrm>
            <a:off x="161635" y="65735"/>
            <a:ext cx="7079673" cy="487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r>
              <a:rPr lang="th-TH" sz="2400" b="1" kern="100" dirty="0">
                <a:solidFill>
                  <a:sysClr val="windowText" lastClr="000000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ผลิตภัณฑ์ / เทคโนโลยี : ............................................</a:t>
            </a:r>
            <a:endParaRPr lang="en-US" sz="1800" b="1" kern="100" dirty="0">
              <a:solidFill>
                <a:sysClr val="windowText" lastClr="000000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8F63774B-76BC-734F-8F83-8FB5220EBCF0}"/>
              </a:ext>
            </a:extLst>
          </p:cNvPr>
          <p:cNvSpPr txBox="1"/>
          <p:nvPr/>
        </p:nvSpPr>
        <p:spPr>
          <a:xfrm>
            <a:off x="161635" y="648426"/>
            <a:ext cx="9314873" cy="3055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เลขที่ของสถานที่ที่ได้รับอนุญาตผลิตหรือนำเข้าผลิตภัณฑ์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:</a:t>
            </a: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 </a:t>
            </a: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ระดับ 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TRL </a:t>
            </a: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ผลิตภัณฑ์ 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: </a:t>
            </a:r>
            <a:endParaRPr lang="th-TH" b="1" kern="0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  <a:sym typeface="Arial"/>
            </a:endParaRP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วัตถุประสงค์ (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Intended Use) :</a:t>
            </a:r>
            <a:br>
              <a:rPr lang="en-US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</a:b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หลักการทำงานของผลิตภัณฑ์ 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: </a:t>
            </a: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วิธีใช้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 :</a:t>
            </a: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 </a:t>
            </a:r>
            <a:endParaRPr lang="en-US" b="1" kern="0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  <a:sym typeface="Arial"/>
            </a:endParaRP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มาตรฐานผลิตภัณฑ์ (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Design verification, Analytical performance</a:t>
            </a: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)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 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การขึ้นทะเบียน 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(เลขที่ได้รับอนุญาต) 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: </a:t>
            </a:r>
            <a:endParaRPr lang="en-US" kern="0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  <a:sym typeface="Arial"/>
            </a:endParaRP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ขึ้นทะเบียนผลิตภัณฑ์ในบัญชีนวัตกรรมของประเทศไทย 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(ถ้ามี)</a:t>
            </a: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 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:</a:t>
            </a:r>
            <a:endParaRPr lang="th-TH" b="1" kern="0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  <a:sym typeface="Arial"/>
            </a:endParaRPr>
          </a:p>
          <a:p>
            <a:pPr defTabSz="1219170">
              <a:lnSpc>
                <a:spcPct val="107000"/>
              </a:lnSpc>
              <a:buClr>
                <a:srgbClr val="000000"/>
              </a:buClr>
              <a:defRPr/>
            </a:pP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เทคโนโลยี/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IP </a:t>
            </a: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และ 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FTO</a:t>
            </a:r>
            <a: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 </a:t>
            </a:r>
            <a:r>
              <a:rPr lang="en-US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  <a:t>: </a:t>
            </a:r>
            <a:br>
              <a:rPr lang="th-TH" b="1" kern="0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  <a:sym typeface="Arial"/>
              </a:rPr>
            </a:br>
            <a:endParaRPr lang="en-US" kern="0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  <a:sym typeface="Arial"/>
            </a:endParaRPr>
          </a:p>
        </p:txBody>
      </p:sp>
      <p:sp>
        <p:nvSpPr>
          <p:cNvPr id="10" name="สี่เหลี่ยมผืนผ้า 9">
            <a:extLst>
              <a:ext uri="{FF2B5EF4-FFF2-40B4-BE49-F238E27FC236}">
                <a16:creationId xmlns:a16="http://schemas.microsoft.com/office/drawing/2014/main" id="{C665E69B-11C3-E568-C94C-E97A8F5131DC}"/>
              </a:ext>
            </a:extLst>
          </p:cNvPr>
          <p:cNvSpPr/>
          <p:nvPr/>
        </p:nvSpPr>
        <p:spPr>
          <a:xfrm>
            <a:off x="8848436" y="816571"/>
            <a:ext cx="3048000" cy="19977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ใส่รูปผลิตภัณฑ์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สี่เหลี่ยมผืนผ้า 10">
            <a:extLst>
              <a:ext uri="{FF2B5EF4-FFF2-40B4-BE49-F238E27FC236}">
                <a16:creationId xmlns:a16="http://schemas.microsoft.com/office/drawing/2014/main" id="{7DB8D43D-B8B3-94F8-C305-5A53D3139FD9}"/>
              </a:ext>
            </a:extLst>
          </p:cNvPr>
          <p:cNvSpPr/>
          <p:nvPr/>
        </p:nvSpPr>
        <p:spPr>
          <a:xfrm>
            <a:off x="8848436" y="3027646"/>
            <a:ext cx="3048000" cy="19977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ใบขึ้นทะเบียนผลิตภัณฑ์ฯ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52297811"/>
      </p:ext>
    </p:extLst>
  </p:cSld>
  <p:clrMapOvr>
    <a:masterClrMapping/>
  </p:clrMapOvr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เอกสาร" ma:contentTypeID="0x0101000A7C967FE1277143B4A2C2F2F694B5F2" ma:contentTypeVersion="18" ma:contentTypeDescription="สร้างเอกสารใหม่" ma:contentTypeScope="" ma:versionID="d11275703ec8a90b013effd0e8e0fac4">
  <xsd:schema xmlns:xsd="http://www.w3.org/2001/XMLSchema" xmlns:xs="http://www.w3.org/2001/XMLSchema" xmlns:p="http://schemas.microsoft.com/office/2006/metadata/properties" xmlns:ns2="03a4603c-6e47-42cf-880e-a7a65542ee7b" xmlns:ns3="25c37922-c164-467d-b26a-004c7e8e20a5" targetNamespace="http://schemas.microsoft.com/office/2006/metadata/properties" ma:root="true" ma:fieldsID="5dbe498bfee27e312306b42c19264bf1" ns2:_="" ns3:_="">
    <xsd:import namespace="03a4603c-6e47-42cf-880e-a7a65542ee7b"/>
    <xsd:import namespace="25c37922-c164-467d-b26a-004c7e8e20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a4603c-6e47-42cf-880e-a7a65542ee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แท็กรูป" ma:readOnly="false" ma:fieldId="{5cf76f15-5ced-4ddc-b409-7134ff3c332f}" ma:taxonomyMulti="true" ma:sspId="ec636e79-a24d-41f8-aac2-f7c2b2b542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c37922-c164-467d-b26a-004c7e8e20a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แชร์กับ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แชร์พร้อมกับรายละเอียด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8437fa2-8bf4-45fa-bae0-806184cda1ac}" ma:internalName="TaxCatchAll" ma:showField="CatchAllData" ma:web="25c37922-c164-467d-b26a-004c7e8e20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ชนิดเนื้อหา"/>
        <xsd:element ref="dc:title" minOccurs="0" maxOccurs="1" ma:index="4" ma:displayName="ชื่อเรื่อง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3a4603c-6e47-42cf-880e-a7a65542ee7b">
      <Terms xmlns="http://schemas.microsoft.com/office/infopath/2007/PartnerControls"/>
    </lcf76f155ced4ddcb4097134ff3c332f>
    <TaxCatchAll xmlns="25c37922-c164-467d-b26a-004c7e8e20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C49567-A3FD-4C6F-B339-29557D2551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a4603c-6e47-42cf-880e-a7a65542ee7b"/>
    <ds:schemaRef ds:uri="25c37922-c164-467d-b26a-004c7e8e2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BB890A8-2285-40BD-B5C7-0929F626AF9B}">
  <ds:schemaRefs>
    <ds:schemaRef ds:uri="http://schemas.microsoft.com/office/2006/metadata/properties"/>
    <ds:schemaRef ds:uri="http://schemas.microsoft.com/office/infopath/2007/PartnerControls"/>
    <ds:schemaRef ds:uri="03a4603c-6e47-42cf-880e-a7a65542ee7b"/>
    <ds:schemaRef ds:uri="25c37922-c164-467d-b26a-004c7e8e20a5"/>
  </ds:schemaRefs>
</ds:datastoreItem>
</file>

<file path=customXml/itemProps3.xml><?xml version="1.0" encoding="utf-8"?>
<ds:datastoreItem xmlns:ds="http://schemas.openxmlformats.org/officeDocument/2006/customXml" ds:itemID="{3F0030B9-F564-40E1-9D69-DF6592349A4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314</Words>
  <Application>Microsoft Office PowerPoint</Application>
  <PresentationFormat>Widescreen</PresentationFormat>
  <Paragraphs>79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Arial</vt:lpstr>
      <vt:lpstr>Browallia New</vt:lpstr>
      <vt:lpstr>Calibri</vt:lpstr>
      <vt:lpstr>Calibri Light</vt:lpstr>
      <vt:lpstr>TH SarabunPSK</vt:lpstr>
      <vt:lpstr>5_Office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Sunicha Chanvatik</dc:creator>
  <cp:lastModifiedBy>Jiraphan Namsa</cp:lastModifiedBy>
  <cp:revision>9</cp:revision>
  <dcterms:created xsi:type="dcterms:W3CDTF">2024-05-23T05:44:48Z</dcterms:created>
  <dcterms:modified xsi:type="dcterms:W3CDTF">2025-07-23T06:22:14Z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0x0101000A7C967FE1277143B4A2C2F2F694B5F2</vt:lpwstr>
  </property>
</Properties>
</file>