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28800425" cy="43200638"/>
  <p:notesSz cx="6858000" cy="9144000"/>
  <p:defaultTextStyle>
    <a:defPPr>
      <a:defRPr lang="th-TH"/>
    </a:defPPr>
    <a:lvl1pPr marL="0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7" d="100"/>
          <a:sy n="17" d="100"/>
        </p:scale>
        <p:origin x="81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19"/>
            <a:ext cx="28800425" cy="43185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9"/>
            <a:ext cx="28800425" cy="737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9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B39D-4B01-45F9-89C0-73878D0CC382}" type="datetimeFigureOut">
              <a:rPr lang="th-TH" smtClean="0"/>
              <a:t>02/09/57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B48B-F701-4062-9E6F-4DBF7FD08D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113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B39D-4B01-45F9-89C0-73878D0CC382}" type="datetimeFigureOut">
              <a:rPr lang="th-TH" smtClean="0"/>
              <a:t>02/09/57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B48B-F701-4062-9E6F-4DBF7FD08D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352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B39D-4B01-45F9-89C0-73878D0CC382}" type="datetimeFigureOut">
              <a:rPr lang="th-TH" smtClean="0"/>
              <a:t>02/09/57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B48B-F701-4062-9E6F-4DBF7FD08D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401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B39D-4B01-45F9-89C0-73878D0CC382}" type="datetimeFigureOut">
              <a:rPr lang="th-TH" smtClean="0"/>
              <a:t>02/09/57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B48B-F701-4062-9E6F-4DBF7FD08D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888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B39D-4B01-45F9-89C0-73878D0CC382}" type="datetimeFigureOut">
              <a:rPr lang="th-TH" smtClean="0"/>
              <a:t>02/09/57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B48B-F701-4062-9E6F-4DBF7FD08D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365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B39D-4B01-45F9-89C0-73878D0CC382}" type="datetimeFigureOut">
              <a:rPr lang="th-TH" smtClean="0"/>
              <a:t>02/09/57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B48B-F701-4062-9E6F-4DBF7FD08D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185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B39D-4B01-45F9-89C0-73878D0CC382}" type="datetimeFigureOut">
              <a:rPr lang="th-TH" smtClean="0"/>
              <a:t>02/09/57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B48B-F701-4062-9E6F-4DBF7FD08D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070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B39D-4B01-45F9-89C0-73878D0CC382}" type="datetimeFigureOut">
              <a:rPr lang="th-TH" smtClean="0"/>
              <a:t>02/09/57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B48B-F701-4062-9E6F-4DBF7FD08D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358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B39D-4B01-45F9-89C0-73878D0CC382}" type="datetimeFigureOut">
              <a:rPr lang="th-TH" smtClean="0"/>
              <a:t>02/09/57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B48B-F701-4062-9E6F-4DBF7FD08D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571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B39D-4B01-45F9-89C0-73878D0CC382}" type="datetimeFigureOut">
              <a:rPr lang="th-TH" smtClean="0"/>
              <a:t>02/09/57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B48B-F701-4062-9E6F-4DBF7FD08D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569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FB39D-4B01-45F9-89C0-73878D0CC382}" type="datetimeFigureOut">
              <a:rPr lang="th-TH" smtClean="0"/>
              <a:t>02/09/57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9B48B-F701-4062-9E6F-4DBF7FD08D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171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104900" y="8343899"/>
            <a:ext cx="12458700" cy="11695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1371600" y="3543300"/>
            <a:ext cx="1844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หัวข้อ/ชื่อเรื่อง (100 </a:t>
            </a:r>
            <a:r>
              <a:rPr lang="en-US" sz="100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pt</a:t>
            </a:r>
            <a:r>
              <a:rPr lang="en-US" sz="10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10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5981700"/>
            <a:ext cx="1844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ชื่อเจ้าของผลงาน (70</a:t>
            </a:r>
            <a:r>
              <a:rPr lang="en-US" sz="70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pt</a:t>
            </a:r>
            <a:r>
              <a:rPr lang="th-TH" sz="7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7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8343900"/>
            <a:ext cx="1219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 (70</a:t>
            </a:r>
            <a:r>
              <a:rPr lang="en-US" sz="70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pt</a:t>
            </a:r>
            <a:r>
              <a:rPr lang="th-TH" sz="7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7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9536547"/>
            <a:ext cx="12192000" cy="130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  (</a:t>
            </a:r>
            <a:r>
              <a:rPr lang="en-US" sz="7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48pt</a:t>
            </a:r>
            <a:r>
              <a:rPr lang="th-TH" sz="7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br>
              <a:rPr lang="th-TH" sz="7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7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</a:t>
            </a:r>
            <a:endParaRPr lang="th-TH" sz="7000" dirty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57300" y="22578591"/>
            <a:ext cx="12458700" cy="11695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1524000" y="22578592"/>
            <a:ext cx="1219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 (70</a:t>
            </a:r>
            <a:r>
              <a:rPr lang="en-US" sz="70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pt</a:t>
            </a:r>
            <a:r>
              <a:rPr lang="th-TH" sz="7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7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23771239"/>
            <a:ext cx="121920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  (</a:t>
            </a:r>
            <a:r>
              <a:rPr lang="en-US" sz="7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48pt</a:t>
            </a:r>
            <a:r>
              <a:rPr lang="th-TH" sz="7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br>
              <a:rPr lang="th-TH" sz="7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7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</a:t>
            </a:r>
            <a:endParaRPr lang="th-TH" sz="7000" dirty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973300" y="8343898"/>
            <a:ext cx="12458700" cy="11695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TextBox 22"/>
          <p:cNvSpPr txBox="1"/>
          <p:nvPr/>
        </p:nvSpPr>
        <p:spPr>
          <a:xfrm>
            <a:off x="15240000" y="8343899"/>
            <a:ext cx="1219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 (70</a:t>
            </a:r>
            <a:r>
              <a:rPr lang="en-US" sz="70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pt</a:t>
            </a:r>
            <a:r>
              <a:rPr lang="th-TH" sz="7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7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00" y="9536546"/>
            <a:ext cx="12192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  (</a:t>
            </a:r>
            <a:r>
              <a:rPr lang="en-US" sz="7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48pt</a:t>
            </a:r>
            <a:r>
              <a:rPr lang="th-TH" sz="7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br>
              <a:rPr lang="th-TH" sz="7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7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</a:t>
            </a:r>
            <a:endParaRPr lang="th-TH" sz="7000" dirty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973300" y="25681956"/>
            <a:ext cx="12458700" cy="11695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TextBox 25"/>
          <p:cNvSpPr txBox="1"/>
          <p:nvPr/>
        </p:nvSpPr>
        <p:spPr>
          <a:xfrm>
            <a:off x="15240000" y="25681957"/>
            <a:ext cx="1219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 (70</a:t>
            </a:r>
            <a:r>
              <a:rPr lang="en-US" sz="70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pt</a:t>
            </a:r>
            <a:r>
              <a:rPr lang="th-TH" sz="7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7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00" y="26874604"/>
            <a:ext cx="12192000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  (</a:t>
            </a:r>
            <a:r>
              <a:rPr lang="en-US" sz="7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48pt</a:t>
            </a:r>
            <a:r>
              <a:rPr lang="th-TH" sz="7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br>
              <a:rPr lang="th-TH" sz="7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7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</a:t>
            </a:r>
            <a:endParaRPr lang="th-TH" sz="7000" dirty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57300" y="32902203"/>
            <a:ext cx="12458700" cy="11695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TextBox 28"/>
          <p:cNvSpPr txBox="1"/>
          <p:nvPr/>
        </p:nvSpPr>
        <p:spPr>
          <a:xfrm>
            <a:off x="1524000" y="32902204"/>
            <a:ext cx="1219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 (70</a:t>
            </a:r>
            <a:r>
              <a:rPr lang="en-US" sz="70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pt</a:t>
            </a:r>
            <a:r>
              <a:rPr lang="th-TH" sz="7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7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0" y="34094851"/>
            <a:ext cx="121920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  (</a:t>
            </a:r>
            <a:r>
              <a:rPr lang="en-US" sz="7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48pt</a:t>
            </a:r>
            <a:r>
              <a:rPr lang="th-TH" sz="7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br>
              <a:rPr lang="th-TH" sz="7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7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</a:t>
            </a:r>
            <a:endParaRPr lang="th-TH" sz="7000" dirty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124" y="15038065"/>
            <a:ext cx="12136876" cy="982437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4973300" y="34944646"/>
            <a:ext cx="12458700" cy="11695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TextBox 32"/>
          <p:cNvSpPr txBox="1"/>
          <p:nvPr/>
        </p:nvSpPr>
        <p:spPr>
          <a:xfrm>
            <a:off x="15240000" y="34944647"/>
            <a:ext cx="1219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 (70</a:t>
            </a:r>
            <a:r>
              <a:rPr lang="en-US" sz="70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pt</a:t>
            </a:r>
            <a:r>
              <a:rPr lang="th-TH" sz="7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7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00" y="36137294"/>
            <a:ext cx="1219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  (</a:t>
            </a:r>
            <a:r>
              <a:rPr lang="en-US" sz="7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48pt</a:t>
            </a:r>
            <a:r>
              <a:rPr lang="th-TH" sz="7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br>
              <a:rPr lang="th-TH" sz="7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7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ก</a:t>
            </a:r>
            <a:endParaRPr lang="th-TH" sz="7000" dirty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09700" y="1201698"/>
            <a:ext cx="1844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สามารถปรับเปลี่ยนได้ตามความเหมาะสม</a:t>
            </a:r>
            <a:endParaRPr lang="th-TH" sz="10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6710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401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82</Words>
  <Application>Microsoft Office PowerPoint</Application>
  <PresentationFormat>Custom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Cordia New</vt:lpstr>
      <vt:lpstr>TH SarabunPSK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P.Promsarn</dc:creator>
  <cp:lastModifiedBy>P.Promsarn</cp:lastModifiedBy>
  <cp:revision>7</cp:revision>
  <dcterms:created xsi:type="dcterms:W3CDTF">2014-09-02T05:02:05Z</dcterms:created>
  <dcterms:modified xsi:type="dcterms:W3CDTF">2014-09-02T06:27:38Z</dcterms:modified>
</cp:coreProperties>
</file>