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27" d="100"/>
          <a:sy n="27" d="100"/>
        </p:scale>
        <p:origin x="38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F1FA-7FDE-44D2-A63D-8A2DD7CD1431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11463" y="1143000"/>
            <a:ext cx="123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1BD1-274F-4CF1-BB92-2CAF94DA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D7877D8-265E-4AA7-B561-9AF11E8F11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94877" y="32558"/>
            <a:ext cx="4333530" cy="215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Simaporn Butrakhum</cp:lastModifiedBy>
  <cp:revision>9</cp:revision>
  <dcterms:created xsi:type="dcterms:W3CDTF">2017-10-18T08:27:42Z</dcterms:created>
  <dcterms:modified xsi:type="dcterms:W3CDTF">2024-07-01T03:06:21Z</dcterms:modified>
</cp:coreProperties>
</file>