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1520488" cy="288004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27" d="100"/>
          <a:sy n="27" d="100"/>
        </p:scale>
        <p:origin x="38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2F1FA-7FDE-44D2-A63D-8A2DD7CD143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11463" y="1143000"/>
            <a:ext cx="1235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61BD1-274F-4CF1-BB92-2CAF94DA9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40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037" y="4713405"/>
            <a:ext cx="9792415" cy="10026815"/>
          </a:xfrm>
        </p:spPr>
        <p:txBody>
          <a:bodyPr anchor="b"/>
          <a:lstStyle>
            <a:lvl1pPr algn="ctr"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61" y="15126892"/>
            <a:ext cx="8640366" cy="6953434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26" indent="0" algn="ctr">
              <a:buNone/>
              <a:defRPr sz="2520"/>
            </a:lvl2pPr>
            <a:lvl3pPr marL="1152053" indent="0" algn="ctr">
              <a:buNone/>
              <a:defRPr sz="2268"/>
            </a:lvl3pPr>
            <a:lvl4pPr marL="1728079" indent="0" algn="ctr">
              <a:buNone/>
              <a:defRPr sz="2016"/>
            </a:lvl4pPr>
            <a:lvl5pPr marL="2304105" indent="0" algn="ctr">
              <a:buNone/>
              <a:defRPr sz="2016"/>
            </a:lvl5pPr>
            <a:lvl6pPr marL="2880131" indent="0" algn="ctr">
              <a:buNone/>
              <a:defRPr sz="2016"/>
            </a:lvl6pPr>
            <a:lvl7pPr marL="3456158" indent="0" algn="ctr">
              <a:buNone/>
              <a:defRPr sz="2016"/>
            </a:lvl7pPr>
            <a:lvl8pPr marL="4032184" indent="0" algn="ctr">
              <a:buNone/>
              <a:defRPr sz="2016"/>
            </a:lvl8pPr>
            <a:lvl9pPr marL="4608210" indent="0" algn="ctr">
              <a:buNone/>
              <a:defRPr sz="201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9A4EB81-38B9-466B-9573-7C5FF94B8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12864" y="573336"/>
            <a:ext cx="4207330" cy="156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1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4350" y="1533356"/>
            <a:ext cx="2484105" cy="24407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034" y="1533356"/>
            <a:ext cx="7308310" cy="24407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8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4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034" y="7180114"/>
            <a:ext cx="9936421" cy="11980175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034" y="19273626"/>
            <a:ext cx="9936421" cy="6300091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/>
                </a:solidFill>
              </a:defRPr>
            </a:lvl1pPr>
            <a:lvl2pPr marL="57602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053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079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105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131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15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18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21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9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034" y="7666780"/>
            <a:ext cx="4896207" cy="1827360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2247" y="7666780"/>
            <a:ext cx="4896207" cy="1827360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3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1533362"/>
            <a:ext cx="9936421" cy="55667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535" y="7060106"/>
            <a:ext cx="4873706" cy="3460049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26" indent="0">
              <a:buNone/>
              <a:defRPr sz="2520" b="1"/>
            </a:lvl2pPr>
            <a:lvl3pPr marL="1152053" indent="0">
              <a:buNone/>
              <a:defRPr sz="2268" b="1"/>
            </a:lvl3pPr>
            <a:lvl4pPr marL="1728079" indent="0">
              <a:buNone/>
              <a:defRPr sz="2016" b="1"/>
            </a:lvl4pPr>
            <a:lvl5pPr marL="2304105" indent="0">
              <a:buNone/>
              <a:defRPr sz="2016" b="1"/>
            </a:lvl5pPr>
            <a:lvl6pPr marL="2880131" indent="0">
              <a:buNone/>
              <a:defRPr sz="2016" b="1"/>
            </a:lvl6pPr>
            <a:lvl7pPr marL="3456158" indent="0">
              <a:buNone/>
              <a:defRPr sz="2016" b="1"/>
            </a:lvl7pPr>
            <a:lvl8pPr marL="4032184" indent="0">
              <a:buNone/>
              <a:defRPr sz="2016" b="1"/>
            </a:lvl8pPr>
            <a:lvl9pPr marL="4608210" indent="0">
              <a:buNone/>
              <a:defRPr sz="201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535" y="10520155"/>
            <a:ext cx="4873706" cy="154735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32248" y="7060106"/>
            <a:ext cx="4897708" cy="3460049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26" indent="0">
              <a:buNone/>
              <a:defRPr sz="2520" b="1"/>
            </a:lvl2pPr>
            <a:lvl3pPr marL="1152053" indent="0">
              <a:buNone/>
              <a:defRPr sz="2268" b="1"/>
            </a:lvl3pPr>
            <a:lvl4pPr marL="1728079" indent="0">
              <a:buNone/>
              <a:defRPr sz="2016" b="1"/>
            </a:lvl4pPr>
            <a:lvl5pPr marL="2304105" indent="0">
              <a:buNone/>
              <a:defRPr sz="2016" b="1"/>
            </a:lvl5pPr>
            <a:lvl6pPr marL="2880131" indent="0">
              <a:buNone/>
              <a:defRPr sz="2016" b="1"/>
            </a:lvl6pPr>
            <a:lvl7pPr marL="3456158" indent="0">
              <a:buNone/>
              <a:defRPr sz="2016" b="1"/>
            </a:lvl7pPr>
            <a:lvl8pPr marL="4032184" indent="0">
              <a:buNone/>
              <a:defRPr sz="2016" b="1"/>
            </a:lvl8pPr>
            <a:lvl9pPr marL="4608210" indent="0">
              <a:buNone/>
              <a:defRPr sz="201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32248" y="10520155"/>
            <a:ext cx="4897708" cy="154735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4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1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4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1920028"/>
            <a:ext cx="3715657" cy="6720099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7708" y="4146734"/>
            <a:ext cx="5832247" cy="20466969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534" y="8640127"/>
            <a:ext cx="3715657" cy="16006905"/>
          </a:xfrm>
        </p:spPr>
        <p:txBody>
          <a:bodyPr/>
          <a:lstStyle>
            <a:lvl1pPr marL="0" indent="0">
              <a:buNone/>
              <a:defRPr sz="2016"/>
            </a:lvl1pPr>
            <a:lvl2pPr marL="576026" indent="0">
              <a:buNone/>
              <a:defRPr sz="1764"/>
            </a:lvl2pPr>
            <a:lvl3pPr marL="1152053" indent="0">
              <a:buNone/>
              <a:defRPr sz="1512"/>
            </a:lvl3pPr>
            <a:lvl4pPr marL="1728079" indent="0">
              <a:buNone/>
              <a:defRPr sz="1260"/>
            </a:lvl4pPr>
            <a:lvl5pPr marL="2304105" indent="0">
              <a:buNone/>
              <a:defRPr sz="1260"/>
            </a:lvl5pPr>
            <a:lvl6pPr marL="2880131" indent="0">
              <a:buNone/>
              <a:defRPr sz="1260"/>
            </a:lvl6pPr>
            <a:lvl7pPr marL="3456158" indent="0">
              <a:buNone/>
              <a:defRPr sz="1260"/>
            </a:lvl7pPr>
            <a:lvl8pPr marL="4032184" indent="0">
              <a:buNone/>
              <a:defRPr sz="1260"/>
            </a:lvl8pPr>
            <a:lvl9pPr marL="4608210" indent="0">
              <a:buNone/>
              <a:defRPr sz="12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6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1920028"/>
            <a:ext cx="3715657" cy="6720099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97708" y="4146734"/>
            <a:ext cx="5832247" cy="20466969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26" indent="0">
              <a:buNone/>
              <a:defRPr sz="3528"/>
            </a:lvl2pPr>
            <a:lvl3pPr marL="1152053" indent="0">
              <a:buNone/>
              <a:defRPr sz="3024"/>
            </a:lvl3pPr>
            <a:lvl4pPr marL="1728079" indent="0">
              <a:buNone/>
              <a:defRPr sz="2520"/>
            </a:lvl4pPr>
            <a:lvl5pPr marL="2304105" indent="0">
              <a:buNone/>
              <a:defRPr sz="2520"/>
            </a:lvl5pPr>
            <a:lvl6pPr marL="2880131" indent="0">
              <a:buNone/>
              <a:defRPr sz="2520"/>
            </a:lvl6pPr>
            <a:lvl7pPr marL="3456158" indent="0">
              <a:buNone/>
              <a:defRPr sz="2520"/>
            </a:lvl7pPr>
            <a:lvl8pPr marL="4032184" indent="0">
              <a:buNone/>
              <a:defRPr sz="2520"/>
            </a:lvl8pPr>
            <a:lvl9pPr marL="4608210" indent="0">
              <a:buNone/>
              <a:defRPr sz="25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534" y="8640127"/>
            <a:ext cx="3715657" cy="16006905"/>
          </a:xfrm>
        </p:spPr>
        <p:txBody>
          <a:bodyPr/>
          <a:lstStyle>
            <a:lvl1pPr marL="0" indent="0">
              <a:buNone/>
              <a:defRPr sz="2016"/>
            </a:lvl1pPr>
            <a:lvl2pPr marL="576026" indent="0">
              <a:buNone/>
              <a:defRPr sz="1764"/>
            </a:lvl2pPr>
            <a:lvl3pPr marL="1152053" indent="0">
              <a:buNone/>
              <a:defRPr sz="1512"/>
            </a:lvl3pPr>
            <a:lvl4pPr marL="1728079" indent="0">
              <a:buNone/>
              <a:defRPr sz="1260"/>
            </a:lvl4pPr>
            <a:lvl5pPr marL="2304105" indent="0">
              <a:buNone/>
              <a:defRPr sz="1260"/>
            </a:lvl5pPr>
            <a:lvl6pPr marL="2880131" indent="0">
              <a:buNone/>
              <a:defRPr sz="1260"/>
            </a:lvl6pPr>
            <a:lvl7pPr marL="3456158" indent="0">
              <a:buNone/>
              <a:defRPr sz="1260"/>
            </a:lvl7pPr>
            <a:lvl8pPr marL="4032184" indent="0">
              <a:buNone/>
              <a:defRPr sz="1260"/>
            </a:lvl8pPr>
            <a:lvl9pPr marL="4608210" indent="0">
              <a:buNone/>
              <a:defRPr sz="12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1FFF-E71D-4276-AC9E-FDEA28E8CEAC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0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034" y="1533362"/>
            <a:ext cx="9936421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34" y="7666780"/>
            <a:ext cx="9936421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033" y="26693734"/>
            <a:ext cx="2592110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21FFF-E71D-4276-AC9E-FDEA28E8CEAC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6162" y="26693734"/>
            <a:ext cx="3888165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6345" y="26693734"/>
            <a:ext cx="2592110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4F4F7-7B91-47A5-A623-63464975D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2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52053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13" indent="-288013" algn="l" defTabSz="1152053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039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066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092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118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145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171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197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223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26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053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079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105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131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158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184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210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0571" y="580571"/>
            <a:ext cx="7532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ชื่อผลงาน</a:t>
            </a:r>
            <a:endParaRPr lang="en-US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0571" y="1699872"/>
            <a:ext cx="7532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เจ้าของผลงาน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0571" y="2284647"/>
            <a:ext cx="7532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ส่วนงาน/หน่วยงาน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571" y="4236819"/>
            <a:ext cx="7532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เนื้อหา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39851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9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Mahidol University Quality Development</dc:creator>
  <cp:lastModifiedBy>Piyanat Promsarn</cp:lastModifiedBy>
  <cp:revision>7</cp:revision>
  <dcterms:created xsi:type="dcterms:W3CDTF">2017-10-18T08:27:42Z</dcterms:created>
  <dcterms:modified xsi:type="dcterms:W3CDTF">2023-06-06T03:32:28Z</dcterms:modified>
</cp:coreProperties>
</file>