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1520488" cy="2880042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27" d="100"/>
          <a:sy n="27" d="100"/>
        </p:scale>
        <p:origin x="388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2F1FA-7FDE-44D2-A63D-8A2DD7CD143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11463" y="1143000"/>
            <a:ext cx="1235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61BD1-274F-4CF1-BB92-2CAF94DA9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040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4713405"/>
            <a:ext cx="9792415" cy="10026815"/>
          </a:xfrm>
        </p:spPr>
        <p:txBody>
          <a:bodyPr anchor="b"/>
          <a:lstStyle>
            <a:lvl1pPr algn="ctr">
              <a:defRPr sz="75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061" y="15126892"/>
            <a:ext cx="8640366" cy="6953434"/>
          </a:xfrm>
        </p:spPr>
        <p:txBody>
          <a:bodyPr/>
          <a:lstStyle>
            <a:lvl1pPr marL="0" indent="0" algn="ctr">
              <a:buNone/>
              <a:defRPr sz="3024"/>
            </a:lvl1pPr>
            <a:lvl2pPr marL="576026" indent="0" algn="ctr">
              <a:buNone/>
              <a:defRPr sz="2520"/>
            </a:lvl2pPr>
            <a:lvl3pPr marL="1152053" indent="0" algn="ctr">
              <a:buNone/>
              <a:defRPr sz="2268"/>
            </a:lvl3pPr>
            <a:lvl4pPr marL="1728079" indent="0" algn="ctr">
              <a:buNone/>
              <a:defRPr sz="2016"/>
            </a:lvl4pPr>
            <a:lvl5pPr marL="2304105" indent="0" algn="ctr">
              <a:buNone/>
              <a:defRPr sz="2016"/>
            </a:lvl5pPr>
            <a:lvl6pPr marL="2880131" indent="0" algn="ctr">
              <a:buNone/>
              <a:defRPr sz="2016"/>
            </a:lvl6pPr>
            <a:lvl7pPr marL="3456158" indent="0" algn="ctr">
              <a:buNone/>
              <a:defRPr sz="2016"/>
            </a:lvl7pPr>
            <a:lvl8pPr marL="4032184" indent="0" algn="ctr">
              <a:buNone/>
              <a:defRPr sz="2016"/>
            </a:lvl8pPr>
            <a:lvl9pPr marL="4608210" indent="0" algn="ctr">
              <a:buNone/>
              <a:defRPr sz="201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9A4EB81-38B9-466B-9573-7C5FF94B83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12864" y="573336"/>
            <a:ext cx="4207330" cy="1560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18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44350" y="1533356"/>
            <a:ext cx="2484105" cy="24407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92034" y="1533356"/>
            <a:ext cx="7308310" cy="24407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86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941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034" y="7180114"/>
            <a:ext cx="9936421" cy="11980175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6034" y="19273626"/>
            <a:ext cx="9936421" cy="6300091"/>
          </a:xfrm>
        </p:spPr>
        <p:txBody>
          <a:bodyPr/>
          <a:lstStyle>
            <a:lvl1pPr marL="0" indent="0">
              <a:buNone/>
              <a:defRPr sz="3024">
                <a:solidFill>
                  <a:schemeClr val="tx1"/>
                </a:solidFill>
              </a:defRPr>
            </a:lvl1pPr>
            <a:lvl2pPr marL="576026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2pPr>
            <a:lvl3pPr marL="1152053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3pPr>
            <a:lvl4pPr marL="1728079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4pPr>
            <a:lvl5pPr marL="2304105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5pPr>
            <a:lvl6pPr marL="2880131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6pPr>
            <a:lvl7pPr marL="3456158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7pPr>
            <a:lvl8pPr marL="4032184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8pPr>
            <a:lvl9pPr marL="4608210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691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4" y="7666780"/>
            <a:ext cx="4896207" cy="1827360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32247" y="7666780"/>
            <a:ext cx="4896207" cy="1827360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13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1533362"/>
            <a:ext cx="9936421" cy="55667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3535" y="7060106"/>
            <a:ext cx="4873706" cy="3460049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26" indent="0">
              <a:buNone/>
              <a:defRPr sz="2520" b="1"/>
            </a:lvl2pPr>
            <a:lvl3pPr marL="1152053" indent="0">
              <a:buNone/>
              <a:defRPr sz="2268" b="1"/>
            </a:lvl3pPr>
            <a:lvl4pPr marL="1728079" indent="0">
              <a:buNone/>
              <a:defRPr sz="2016" b="1"/>
            </a:lvl4pPr>
            <a:lvl5pPr marL="2304105" indent="0">
              <a:buNone/>
              <a:defRPr sz="2016" b="1"/>
            </a:lvl5pPr>
            <a:lvl6pPr marL="2880131" indent="0">
              <a:buNone/>
              <a:defRPr sz="2016" b="1"/>
            </a:lvl6pPr>
            <a:lvl7pPr marL="3456158" indent="0">
              <a:buNone/>
              <a:defRPr sz="2016" b="1"/>
            </a:lvl7pPr>
            <a:lvl8pPr marL="4032184" indent="0">
              <a:buNone/>
              <a:defRPr sz="2016" b="1"/>
            </a:lvl8pPr>
            <a:lvl9pPr marL="4608210" indent="0">
              <a:buNone/>
              <a:defRPr sz="201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3535" y="10520155"/>
            <a:ext cx="4873706" cy="1547356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32248" y="7060106"/>
            <a:ext cx="4897708" cy="3460049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26" indent="0">
              <a:buNone/>
              <a:defRPr sz="2520" b="1"/>
            </a:lvl2pPr>
            <a:lvl3pPr marL="1152053" indent="0">
              <a:buNone/>
              <a:defRPr sz="2268" b="1"/>
            </a:lvl3pPr>
            <a:lvl4pPr marL="1728079" indent="0">
              <a:buNone/>
              <a:defRPr sz="2016" b="1"/>
            </a:lvl4pPr>
            <a:lvl5pPr marL="2304105" indent="0">
              <a:buNone/>
              <a:defRPr sz="2016" b="1"/>
            </a:lvl5pPr>
            <a:lvl6pPr marL="2880131" indent="0">
              <a:buNone/>
              <a:defRPr sz="2016" b="1"/>
            </a:lvl6pPr>
            <a:lvl7pPr marL="3456158" indent="0">
              <a:buNone/>
              <a:defRPr sz="2016" b="1"/>
            </a:lvl7pPr>
            <a:lvl8pPr marL="4032184" indent="0">
              <a:buNone/>
              <a:defRPr sz="2016" b="1"/>
            </a:lvl8pPr>
            <a:lvl9pPr marL="4608210" indent="0">
              <a:buNone/>
              <a:defRPr sz="201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32248" y="10520155"/>
            <a:ext cx="4897708" cy="1547356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49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13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24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1920028"/>
            <a:ext cx="3715657" cy="6720099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7708" y="4146734"/>
            <a:ext cx="5832247" cy="20466969"/>
          </a:xfrm>
        </p:spPr>
        <p:txBody>
          <a:bodyPr/>
          <a:lstStyle>
            <a:lvl1pPr>
              <a:defRPr sz="4032"/>
            </a:lvl1pPr>
            <a:lvl2pPr>
              <a:defRPr sz="3528"/>
            </a:lvl2pPr>
            <a:lvl3pPr>
              <a:defRPr sz="3024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3534" y="8640127"/>
            <a:ext cx="3715657" cy="16006905"/>
          </a:xfrm>
        </p:spPr>
        <p:txBody>
          <a:bodyPr/>
          <a:lstStyle>
            <a:lvl1pPr marL="0" indent="0">
              <a:buNone/>
              <a:defRPr sz="2016"/>
            </a:lvl1pPr>
            <a:lvl2pPr marL="576026" indent="0">
              <a:buNone/>
              <a:defRPr sz="1764"/>
            </a:lvl2pPr>
            <a:lvl3pPr marL="1152053" indent="0">
              <a:buNone/>
              <a:defRPr sz="1512"/>
            </a:lvl3pPr>
            <a:lvl4pPr marL="1728079" indent="0">
              <a:buNone/>
              <a:defRPr sz="1260"/>
            </a:lvl4pPr>
            <a:lvl5pPr marL="2304105" indent="0">
              <a:buNone/>
              <a:defRPr sz="1260"/>
            </a:lvl5pPr>
            <a:lvl6pPr marL="2880131" indent="0">
              <a:buNone/>
              <a:defRPr sz="1260"/>
            </a:lvl6pPr>
            <a:lvl7pPr marL="3456158" indent="0">
              <a:buNone/>
              <a:defRPr sz="1260"/>
            </a:lvl7pPr>
            <a:lvl8pPr marL="4032184" indent="0">
              <a:buNone/>
              <a:defRPr sz="1260"/>
            </a:lvl8pPr>
            <a:lvl9pPr marL="4608210" indent="0">
              <a:buNone/>
              <a:defRPr sz="126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96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1920028"/>
            <a:ext cx="3715657" cy="6720099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97708" y="4146734"/>
            <a:ext cx="5832247" cy="20466969"/>
          </a:xfrm>
        </p:spPr>
        <p:txBody>
          <a:bodyPr anchor="t"/>
          <a:lstStyle>
            <a:lvl1pPr marL="0" indent="0">
              <a:buNone/>
              <a:defRPr sz="4032"/>
            </a:lvl1pPr>
            <a:lvl2pPr marL="576026" indent="0">
              <a:buNone/>
              <a:defRPr sz="3528"/>
            </a:lvl2pPr>
            <a:lvl3pPr marL="1152053" indent="0">
              <a:buNone/>
              <a:defRPr sz="3024"/>
            </a:lvl3pPr>
            <a:lvl4pPr marL="1728079" indent="0">
              <a:buNone/>
              <a:defRPr sz="2520"/>
            </a:lvl4pPr>
            <a:lvl5pPr marL="2304105" indent="0">
              <a:buNone/>
              <a:defRPr sz="2520"/>
            </a:lvl5pPr>
            <a:lvl6pPr marL="2880131" indent="0">
              <a:buNone/>
              <a:defRPr sz="2520"/>
            </a:lvl6pPr>
            <a:lvl7pPr marL="3456158" indent="0">
              <a:buNone/>
              <a:defRPr sz="2520"/>
            </a:lvl7pPr>
            <a:lvl8pPr marL="4032184" indent="0">
              <a:buNone/>
              <a:defRPr sz="2520"/>
            </a:lvl8pPr>
            <a:lvl9pPr marL="4608210" indent="0">
              <a:buNone/>
              <a:defRPr sz="25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3534" y="8640127"/>
            <a:ext cx="3715657" cy="16006905"/>
          </a:xfrm>
        </p:spPr>
        <p:txBody>
          <a:bodyPr/>
          <a:lstStyle>
            <a:lvl1pPr marL="0" indent="0">
              <a:buNone/>
              <a:defRPr sz="2016"/>
            </a:lvl1pPr>
            <a:lvl2pPr marL="576026" indent="0">
              <a:buNone/>
              <a:defRPr sz="1764"/>
            </a:lvl2pPr>
            <a:lvl3pPr marL="1152053" indent="0">
              <a:buNone/>
              <a:defRPr sz="1512"/>
            </a:lvl3pPr>
            <a:lvl4pPr marL="1728079" indent="0">
              <a:buNone/>
              <a:defRPr sz="1260"/>
            </a:lvl4pPr>
            <a:lvl5pPr marL="2304105" indent="0">
              <a:buNone/>
              <a:defRPr sz="1260"/>
            </a:lvl5pPr>
            <a:lvl6pPr marL="2880131" indent="0">
              <a:buNone/>
              <a:defRPr sz="1260"/>
            </a:lvl6pPr>
            <a:lvl7pPr marL="3456158" indent="0">
              <a:buNone/>
              <a:defRPr sz="1260"/>
            </a:lvl7pPr>
            <a:lvl8pPr marL="4032184" indent="0">
              <a:buNone/>
              <a:defRPr sz="1260"/>
            </a:lvl8pPr>
            <a:lvl9pPr marL="4608210" indent="0">
              <a:buNone/>
              <a:defRPr sz="126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004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034" y="1533362"/>
            <a:ext cx="9936421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034" y="7666780"/>
            <a:ext cx="9936421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2033" y="26693734"/>
            <a:ext cx="2592110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21FFF-E71D-4276-AC9E-FDEA28E8CEAC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16162" y="26693734"/>
            <a:ext cx="3888165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26693734"/>
            <a:ext cx="2592110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02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152053" rtl="0" eaLnBrk="1" latinLnBrk="0" hangingPunct="1">
        <a:lnSpc>
          <a:spcPct val="90000"/>
        </a:lnSpc>
        <a:spcBef>
          <a:spcPct val="0"/>
        </a:spcBef>
        <a:buNone/>
        <a:defRPr sz="55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13" indent="-288013" algn="l" defTabSz="1152053" rtl="0" eaLnBrk="1" latinLnBrk="0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1pPr>
      <a:lvl2pPr marL="864039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+mn-lt"/>
          <a:ea typeface="+mn-ea"/>
          <a:cs typeface="+mn-cs"/>
        </a:defRPr>
      </a:lvl2pPr>
      <a:lvl3pPr marL="1440066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2016092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592118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3168145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744171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320197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896223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1pPr>
      <a:lvl2pPr marL="576026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152053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3pPr>
      <a:lvl4pPr marL="1728079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304105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2880131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456158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032184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608210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0571" y="580571"/>
            <a:ext cx="75329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ชื่อผลงาน</a:t>
            </a:r>
            <a:endParaRPr lang="en-US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0571" y="1699872"/>
            <a:ext cx="7532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เจ้าของผลงาน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0571" y="2284647"/>
            <a:ext cx="7532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ส่วนงาน/หน่วยงาน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0571" y="4236819"/>
            <a:ext cx="7532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เนื้อหา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39851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9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TH SarabunPSK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Mahidol University Quality Development</dc:creator>
  <cp:lastModifiedBy>Piyanat Promsarn</cp:lastModifiedBy>
  <cp:revision>7</cp:revision>
  <dcterms:created xsi:type="dcterms:W3CDTF">2017-10-18T08:27:42Z</dcterms:created>
  <dcterms:modified xsi:type="dcterms:W3CDTF">2023-06-06T03:32:28Z</dcterms:modified>
</cp:coreProperties>
</file>