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1520488" cy="28800425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25" d="100"/>
          <a:sy n="25" d="100"/>
        </p:scale>
        <p:origin x="3108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2F1FA-7FDE-44D2-A63D-8A2DD7CD1431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11463" y="1143000"/>
            <a:ext cx="12350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61BD1-274F-4CF1-BB92-2CAF94DA9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040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4037" y="4713405"/>
            <a:ext cx="9792415" cy="10026815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061" y="15126892"/>
            <a:ext cx="8640366" cy="695343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7500" y="599948"/>
            <a:ext cx="4452694" cy="194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51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44350" y="1533356"/>
            <a:ext cx="2484105" cy="24407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2034" y="1533356"/>
            <a:ext cx="7308310" cy="2440702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86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4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6034" y="7180114"/>
            <a:ext cx="9936421" cy="11980175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6034" y="19273626"/>
            <a:ext cx="9936421" cy="6300091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9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034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32247" y="7666780"/>
            <a:ext cx="4896207" cy="1827360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3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533362"/>
            <a:ext cx="9936421" cy="556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3535" y="7060106"/>
            <a:ext cx="4873706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3535" y="10520155"/>
            <a:ext cx="4873706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32248" y="7060106"/>
            <a:ext cx="4897708" cy="3460049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2248" y="10520155"/>
            <a:ext cx="4897708" cy="1547356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9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4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97708" y="4146734"/>
            <a:ext cx="5832247" cy="20466969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6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3534" y="1920028"/>
            <a:ext cx="3715657" cy="6720099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97708" y="4146734"/>
            <a:ext cx="5832247" cy="20466969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3534" y="8640127"/>
            <a:ext cx="3715657" cy="1600690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00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034" y="1533362"/>
            <a:ext cx="9936421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034" y="7666780"/>
            <a:ext cx="9936421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2033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FFF-E71D-4276-AC9E-FDEA28E8CEAC}" type="datetimeFigureOut">
              <a:rPr lang="en-US" smtClean="0"/>
              <a:t>5/31/2022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16162" y="26693734"/>
            <a:ext cx="388816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36345" y="26693734"/>
            <a:ext cx="259211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F4F7-7B91-47A5-A623-63464975DF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2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80571" y="580571"/>
            <a:ext cx="75329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ชื่อผลงาน</a:t>
            </a:r>
            <a:endParaRPr lang="en-US" sz="4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0571" y="1699872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เจ้าของผลงาน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0571" y="2284647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ส่วนงาน/หน่วยงาน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0571" y="4236819"/>
            <a:ext cx="7532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</a:t>
            </a:r>
            <a:endParaRPr lang="en-US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39851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Mahidol University Quality Development</dc:creator>
  <cp:lastModifiedBy>User</cp:lastModifiedBy>
  <cp:revision>6</cp:revision>
  <dcterms:created xsi:type="dcterms:W3CDTF">2017-10-18T08:27:42Z</dcterms:created>
  <dcterms:modified xsi:type="dcterms:W3CDTF">2022-05-31T06:38:15Z</dcterms:modified>
</cp:coreProperties>
</file>