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1520488" cy="288004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22" d="100"/>
          <a:sy n="22" d="100"/>
        </p:scale>
        <p:origin x="24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2F1FA-7FDE-44D2-A63D-8A2DD7CD1431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11463" y="1143000"/>
            <a:ext cx="1235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61BD1-274F-4CF1-BB92-2CAF94DA9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4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4713405"/>
            <a:ext cx="9792415" cy="10026815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15126892"/>
            <a:ext cx="8640366" cy="695343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314" y="370460"/>
            <a:ext cx="3657600" cy="276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1533356"/>
            <a:ext cx="2484105" cy="24407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1533356"/>
            <a:ext cx="7308310" cy="24407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8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4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7180114"/>
            <a:ext cx="9936421" cy="11980175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9273626"/>
            <a:ext cx="9936421" cy="630009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533362"/>
            <a:ext cx="9936421" cy="556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7060106"/>
            <a:ext cx="4873706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10520155"/>
            <a:ext cx="4873706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7060106"/>
            <a:ext cx="4897708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10520155"/>
            <a:ext cx="4897708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4146734"/>
            <a:ext cx="5832247" cy="20466969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4146734"/>
            <a:ext cx="5832247" cy="20466969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0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1533362"/>
            <a:ext cx="9936421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7666780"/>
            <a:ext cx="9936421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FFF-E71D-4276-AC9E-FDEA28E8CEA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26693734"/>
            <a:ext cx="388816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571" y="580571"/>
            <a:ext cx="7532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571" y="1699872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เจ้าของผลงาน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71" y="2284647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ส่วนงาน/หน่วยงาน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571" y="4236819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985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Mahidol University Quality Development</dc:creator>
  <cp:lastModifiedBy>Mahidol University Quality Development</cp:lastModifiedBy>
  <cp:revision>4</cp:revision>
  <dcterms:created xsi:type="dcterms:W3CDTF">2017-10-18T08:27:42Z</dcterms:created>
  <dcterms:modified xsi:type="dcterms:W3CDTF">2020-10-16T02:41:37Z</dcterms:modified>
</cp:coreProperties>
</file>