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520488" cy="288004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4713405"/>
            <a:ext cx="9792415" cy="10026815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15126892"/>
            <a:ext cx="8640366" cy="695343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1533356"/>
            <a:ext cx="2484105" cy="24407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1533356"/>
            <a:ext cx="7308310" cy="24407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4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7180114"/>
            <a:ext cx="9936421" cy="11980175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19273626"/>
            <a:ext cx="9936421" cy="6300091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7666780"/>
            <a:ext cx="4896207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7666780"/>
            <a:ext cx="4896207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1533362"/>
            <a:ext cx="9936421" cy="5566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7060106"/>
            <a:ext cx="4873706" cy="3460049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10520155"/>
            <a:ext cx="4873706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7060106"/>
            <a:ext cx="4897708" cy="3460049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10520155"/>
            <a:ext cx="4897708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4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1920028"/>
            <a:ext cx="3715657" cy="6720099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4146734"/>
            <a:ext cx="5832247" cy="20466969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8640127"/>
            <a:ext cx="3715657" cy="1600690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1920028"/>
            <a:ext cx="3715657" cy="6720099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4146734"/>
            <a:ext cx="5832247" cy="20466969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8640127"/>
            <a:ext cx="3715657" cy="1600690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1533362"/>
            <a:ext cx="9936421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7666780"/>
            <a:ext cx="9936421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26693734"/>
            <a:ext cx="259211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1FFF-E71D-4276-AC9E-FDEA28E8CEA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26693734"/>
            <a:ext cx="3888165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26693734"/>
            <a:ext cx="259211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F4F7-7B91-47A5-A623-6346497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1" y="580571"/>
            <a:ext cx="7532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1699872"/>
            <a:ext cx="753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เจ้าของผลงาน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1" y="2284647"/>
            <a:ext cx="753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ส่วนงาน/หน่วยงาน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71" y="4236819"/>
            <a:ext cx="753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985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Mahidol University Quality Development</dc:creator>
  <cp:lastModifiedBy>Mahidol University Quality Development</cp:lastModifiedBy>
  <cp:revision>1</cp:revision>
  <dcterms:created xsi:type="dcterms:W3CDTF">2017-10-18T08:27:42Z</dcterms:created>
  <dcterms:modified xsi:type="dcterms:W3CDTF">2017-10-18T08:29:19Z</dcterms:modified>
</cp:coreProperties>
</file>