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7" r:id="rId2"/>
    <p:sldId id="256" r:id="rId3"/>
    <p:sldId id="407" r:id="rId4"/>
    <p:sldId id="410" r:id="rId5"/>
    <p:sldId id="414" r:id="rId6"/>
    <p:sldId id="411" r:id="rId7"/>
    <p:sldId id="41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BAD"/>
    <a:srgbClr val="7030A0"/>
    <a:srgbClr val="CE6ACA"/>
    <a:srgbClr val="008080"/>
    <a:srgbClr val="ED7D31"/>
    <a:srgbClr val="FF9933"/>
    <a:srgbClr val="0099CC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259" autoAdjust="0"/>
  </p:normalViewPr>
  <p:slideViewPr>
    <p:cSldViewPr snapToGrid="0">
      <p:cViewPr varScale="1">
        <p:scale>
          <a:sx n="62" d="100"/>
          <a:sy n="62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AF5D6-8690-43D1-AF8D-F2138584204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9329-7F5C-4485-982B-BB10F325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3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6A828240-7E39-4DD0-8717-B40847F5D5CB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AD7A8B86-2F28-4D0A-8E31-E4776FD8A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FBA8-2C65-4CFB-8668-98750B1B7BC6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03B-5722-4C78-B590-07D337211448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92D3378C-909D-4C77-A451-D4BAFAA21159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D7A8B86-2F28-4D0A-8E31-E4776FD8A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4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1B90-CFD0-4B19-83E0-BCF4F43ABC12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1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D43E-665D-4BE5-AC00-13152618F3CA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77F-7539-4A05-92D8-737741BDF390}" type="datetime1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79C-5CC9-4792-A2B4-2E0D18A3236D}" type="datetime1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2826-0C71-4B93-8FA8-18EA41F2AEA8}" type="datetime1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4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E373-DD17-4E36-B28E-EFCAD5575C1B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A457-B8F4-40F4-BD0F-F85C6ABE1927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8B86-2F28-4D0A-8E31-E4776FD8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CEB8FE8C-034C-46C0-99AD-816283AEA95E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D7A8B86-2F28-4D0A-8E31-E4776FD8A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8A2A-B8AF-434A-B13B-A00FCBC2AD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แนวทางการนำเสนอข้อมูลสำหรับการติดตามผลการดำเนินงาน</a:t>
            </a:r>
            <a:br>
              <a:rPr lang="th-TH" b="1" dirty="0">
                <a:solidFill>
                  <a:schemeClr val="bg1"/>
                </a:solidFill>
              </a:rPr>
            </a:br>
            <a:r>
              <a:rPr lang="th-TH" b="1" dirty="0">
                <a:solidFill>
                  <a:schemeClr val="bg1"/>
                </a:solidFill>
              </a:rPr>
              <a:t>ตามข้อตกลงการปฏิบัติงานของส่วนงาน (</a:t>
            </a:r>
            <a:r>
              <a:rPr lang="en-US" b="1" dirty="0">
                <a:solidFill>
                  <a:schemeClr val="bg1"/>
                </a:solidFill>
              </a:rPr>
              <a:t>PA-Visit)</a:t>
            </a:r>
            <a:r>
              <a:rPr lang="th-TH" b="1" dirty="0">
                <a:solidFill>
                  <a:schemeClr val="bg1"/>
                </a:solidFill>
              </a:rPr>
              <a:t> 2564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D12257-9EAE-4B1E-BF62-2EA011894D65}"/>
              </a:ext>
            </a:extLst>
          </p:cNvPr>
          <p:cNvSpPr/>
          <p:nvPr/>
        </p:nvSpPr>
        <p:spPr>
          <a:xfrm>
            <a:off x="838200" y="1945416"/>
            <a:ext cx="4139275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เวลาการเยี่ยมชม 1 ชั่วโมง 30 นาที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D25A0-5589-498A-BA1C-461934CA2EFA}"/>
              </a:ext>
            </a:extLst>
          </p:cNvPr>
          <p:cNvSpPr txBox="1"/>
          <p:nvPr/>
        </p:nvSpPr>
        <p:spPr>
          <a:xfrm>
            <a:off x="1152939" y="2683608"/>
            <a:ext cx="97502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อธิการบดีนำเสนอนโยบาย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ส่วนงานนำเสนอข้อมูลตาม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Template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(ไม่เกิน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สไลด์)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แลกเปลี่ยนเรียนรู้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1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933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การติดตามผลการดำเนินงาน</a:t>
            </a:r>
            <a:b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ตามข้อตกลงการปฏิบัติงานของส่วนงาน (</a:t>
            </a:r>
            <a:r>
              <a:rPr lang="en-US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PA-Visit) </a:t>
            </a: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พ.ศ.2564 </a:t>
            </a:r>
            <a:b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(ชื่อส่วนงาน)</a:t>
            </a:r>
            <a:endParaRPr lang="en-US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260064"/>
            <a:ext cx="9144000" cy="1149424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(วันที่)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C69FE7-E204-467F-90EF-91AE5F23CD31}"/>
              </a:ext>
            </a:extLst>
          </p:cNvPr>
          <p:cNvCxnSpPr/>
          <p:nvPr/>
        </p:nvCxnSpPr>
        <p:spPr>
          <a:xfrm>
            <a:off x="2126974" y="3766930"/>
            <a:ext cx="841844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14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2594"/>
            <a:ext cx="12192000" cy="711645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ผลการดำเนินงานโดดเด่น ปี 2563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1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8232"/>
            <a:ext cx="12192000" cy="566367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Social Inclusiveness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216D9E-05BF-45BB-992A-636C73B345A9}"/>
              </a:ext>
            </a:extLst>
          </p:cNvPr>
          <p:cNvSpPr txBox="1"/>
          <p:nvPr/>
        </p:nvSpPr>
        <p:spPr>
          <a:xfrm>
            <a:off x="664264" y="1324599"/>
            <a:ext cx="10863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การดำเนินงานของส่วนงานในเรื่อง </a:t>
            </a: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Social Inclusiveness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ยกตัวอย่างเช่น การสนับสนุนหรือช่วยเหลือผู้พิการ เด็กที่ครอบครัวทุนทรัพย์ กลุ่มชาติพันธุ์    </a:t>
            </a:r>
            <a:endParaRPr lang="en-US" sz="2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499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4938"/>
            <a:ext cx="12192000" cy="57626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นวัตกรรมสังคม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6FB136-4443-4DD9-BF8E-28718B98DE61}"/>
              </a:ext>
            </a:extLst>
          </p:cNvPr>
          <p:cNvSpPr txBox="1"/>
          <p:nvPr/>
        </p:nvSpPr>
        <p:spPr>
          <a:xfrm>
            <a:off x="490329" y="1311201"/>
            <a:ext cx="10863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การนำองค์ความรู้ของส่วนงานไปสร้างมูลค่าเพิ่มในเชิงเศรษฐกิจ หรือ เกิดประโยชน์ต่อสังคม</a:t>
            </a:r>
            <a:endParaRPr lang="en-US" sz="2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393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4939"/>
            <a:ext cx="12192000" cy="64948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ปัญหาและอุปสรรค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4939"/>
            <a:ext cx="12192000" cy="64948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ความต้องการช่วยเหลือจากมหาวิทยาลัย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3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119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TH Niramit AS</vt:lpstr>
      <vt:lpstr>TH SarabunPSK</vt:lpstr>
      <vt:lpstr>Office Theme</vt:lpstr>
      <vt:lpstr>แนวทางการนำเสนอข้อมูลสำหรับการติดตามผลการดำเนินงาน ตามข้อตกลงการปฏิบัติงานของส่วนงาน (PA-Visit) 2564 </vt:lpstr>
      <vt:lpstr>การติดตามผลการดำเนินงาน ตามข้อตกลงการปฏิบัติงานของส่วนงาน (PA-Visit)  ประจำปีงบประมาณ พ.ศ.2564  (ชื่อส่วนงาน)</vt:lpstr>
      <vt:lpstr>ผลการดำเนินงานโดดเด่น ปี 2563</vt:lpstr>
      <vt:lpstr>Social Inclusiveness</vt:lpstr>
      <vt:lpstr>นวัตกรรมสังคม</vt:lpstr>
      <vt:lpstr>ปัญหาและอุปสรรค</vt:lpstr>
      <vt:lpstr>ความต้องการช่วยเหลือจากมหาวิทยาลัย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Chonlathit Losiri</cp:lastModifiedBy>
  <cp:revision>100</cp:revision>
  <cp:lastPrinted>2020-05-18T09:29:08Z</cp:lastPrinted>
  <dcterms:created xsi:type="dcterms:W3CDTF">2020-03-05T06:55:30Z</dcterms:created>
  <dcterms:modified xsi:type="dcterms:W3CDTF">2020-09-21T02:53:35Z</dcterms:modified>
</cp:coreProperties>
</file>