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7" r:id="rId2"/>
    <p:sldId id="256" r:id="rId3"/>
    <p:sldId id="407" r:id="rId4"/>
    <p:sldId id="410" r:id="rId5"/>
    <p:sldId id="414" r:id="rId6"/>
    <p:sldId id="411" r:id="rId7"/>
    <p:sldId id="41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0BAD"/>
    <a:srgbClr val="7030A0"/>
    <a:srgbClr val="CE6ACA"/>
    <a:srgbClr val="008080"/>
    <a:srgbClr val="ED7D31"/>
    <a:srgbClr val="FF9933"/>
    <a:srgbClr val="0099CC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16" autoAdjust="0"/>
    <p:restoredTop sz="94259" autoAdjust="0"/>
  </p:normalViewPr>
  <p:slideViewPr>
    <p:cSldViewPr snapToGrid="0">
      <p:cViewPr varScale="1">
        <p:scale>
          <a:sx n="62" d="100"/>
          <a:sy n="62" d="100"/>
        </p:scale>
        <p:origin x="72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AF5D6-8690-43D1-AF8D-F2138584204A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79329-7F5C-4485-982B-BB10F3251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31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fld id="{6A828240-7E39-4DD0-8717-B40847F5D5CB}" type="datetime1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H Niramit AS" panose="02000506000000020004" pitchFamily="2" charset="-34"/>
                <a:cs typeface="TH Niramit AS" panose="02000506000000020004" pitchFamily="2" charset="-34"/>
              </a:defRPr>
            </a:lvl1pPr>
          </a:lstStyle>
          <a:p>
            <a:fld id="{AD7A8B86-2F28-4D0A-8E31-E4776FD8A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6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DFBA8-2C65-4CFB-8668-98750B1B7BC6}" type="datetime1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89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303B-5722-4C78-B590-07D337211448}" type="datetime1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4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  <a:lvl2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92D3378C-909D-4C77-A451-D4BAFAA21159}" type="datetime1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AD7A8B86-2F28-4D0A-8E31-E4776FD8A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43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B1B90-CFD0-4B19-83E0-BCF4F43ABC12}" type="datetime1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1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D43E-665D-4BE5-AC00-13152618F3CA}" type="datetime1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50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77F-7539-4A05-92D8-737741BDF390}" type="datetime1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4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6D79C-5CC9-4792-A2B4-2E0D18A3236D}" type="datetime1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62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C2826-0C71-4B93-8FA8-18EA41F2AEA8}" type="datetime1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4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EE373-DD17-4E36-B28E-EFCAD5575C1B}" type="datetime1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558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3A457-B8F4-40F4-BD0F-F85C6ABE1927}" type="datetime1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A8B86-2F28-4D0A-8E31-E4776FD8A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79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CEB8FE8C-034C-46C0-99AD-816283AEA95E}" type="datetime1">
              <a:rPr lang="en-US" smtClean="0"/>
              <a:pPr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defRPr>
            </a:lvl1pPr>
          </a:lstStyle>
          <a:p>
            <a:fld id="{AD7A8B86-2F28-4D0A-8E31-E4776FD8A2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2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H SarabunPSK" panose="020B0500040200020003" pitchFamily="34" charset="-34"/>
          <a:ea typeface="+mj-ea"/>
          <a:cs typeface="TH SarabunPSK" panose="020B0500040200020003" pitchFamily="34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H SarabunPSK" panose="020B0500040200020003" pitchFamily="34" charset="-34"/>
          <a:ea typeface="+mn-ea"/>
          <a:cs typeface="TH SarabunPSK" panose="020B0500040200020003" pitchFamily="34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98A2A-B8AF-434A-B13B-A00FCBC2AD9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แนวทางการนำเสนอข้อมูลสำหรับการติดตามผลการดำเนินงาน</a:t>
            </a:r>
            <a:br>
              <a:rPr lang="th-TH" b="1" dirty="0">
                <a:solidFill>
                  <a:schemeClr val="bg1"/>
                </a:solidFill>
              </a:rPr>
            </a:br>
            <a:r>
              <a:rPr lang="th-TH" b="1" dirty="0">
                <a:solidFill>
                  <a:schemeClr val="bg1"/>
                </a:solidFill>
              </a:rPr>
              <a:t>ตามข้อตกลงการปฏิบัติงานของส่วนงาน (</a:t>
            </a:r>
            <a:r>
              <a:rPr lang="en-US" b="1" dirty="0">
                <a:solidFill>
                  <a:schemeClr val="bg1"/>
                </a:solidFill>
              </a:rPr>
              <a:t>PA-Visit)</a:t>
            </a:r>
            <a:r>
              <a:rPr lang="th-TH" b="1" dirty="0">
                <a:solidFill>
                  <a:schemeClr val="bg1"/>
                </a:solidFill>
              </a:rPr>
              <a:t> 2564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D12257-9EAE-4B1E-BF62-2EA011894D65}"/>
              </a:ext>
            </a:extLst>
          </p:cNvPr>
          <p:cNvSpPr/>
          <p:nvPr/>
        </p:nvSpPr>
        <p:spPr>
          <a:xfrm>
            <a:off x="838200" y="1945416"/>
            <a:ext cx="4139275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เวลาการเยี่ยมชม 1 ชั่วโมง 30 นาที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3D25A0-5589-498A-BA1C-461934CA2EFA}"/>
              </a:ext>
            </a:extLst>
          </p:cNvPr>
          <p:cNvSpPr txBox="1"/>
          <p:nvPr/>
        </p:nvSpPr>
        <p:spPr>
          <a:xfrm>
            <a:off x="1152939" y="2683608"/>
            <a:ext cx="975028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อธิการบดีนำเสนอนโยบาย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0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นาที 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ส่วนงานนำเสนอข้อมูลตาม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Template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ที่กำหนด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20</a:t>
            </a:r>
            <a:r>
              <a:rPr lang="en-US" sz="32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นาที (ไม่เกิน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20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สไลด์) 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แลกเปลี่ยนเรียนรู้ </a:t>
            </a:r>
            <a:r>
              <a:rPr lang="en-US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: 1 </a:t>
            </a:r>
            <a:r>
              <a:rPr lang="th-TH" sz="32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ชั่วโมง</a:t>
            </a: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99332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การติดตามผลการดำเนินงาน</a:t>
            </a:r>
            <a:br>
              <a:rPr lang="th-TH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ตามข้อตกลงการปฏิบัติงานของส่วนงาน (</a:t>
            </a:r>
            <a:r>
              <a:rPr lang="en-US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PA-Visit) </a:t>
            </a:r>
            <a:r>
              <a:rPr lang="th-TH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ประจำปีงบประมาณ พ.ศ.2564 </a:t>
            </a:r>
            <a:br>
              <a:rPr lang="th-TH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4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(ชื่อส่วนงาน)</a:t>
            </a:r>
            <a:endParaRPr lang="en-US" sz="4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524000" y="4260064"/>
            <a:ext cx="9144000" cy="1149424"/>
          </a:xfrm>
        </p:spPr>
        <p:txBody>
          <a:bodyPr>
            <a:normAutofit/>
          </a:bodyPr>
          <a:lstStyle/>
          <a:p>
            <a:r>
              <a:rPr lang="th-TH" sz="28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(วันที่)</a:t>
            </a:r>
            <a:endParaRPr lang="en-US" sz="2800" b="1" dirty="0">
              <a:solidFill>
                <a:schemeClr val="bg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BC69FE7-E204-467F-90EF-91AE5F23CD31}"/>
              </a:ext>
            </a:extLst>
          </p:cNvPr>
          <p:cNvCxnSpPr/>
          <p:nvPr/>
        </p:nvCxnSpPr>
        <p:spPr>
          <a:xfrm>
            <a:off x="2126974" y="3766930"/>
            <a:ext cx="8418443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14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32594"/>
            <a:ext cx="12192000" cy="711645"/>
          </a:xfrm>
          <a:solidFill>
            <a:srgbClr val="002060"/>
          </a:solidFill>
        </p:spPr>
        <p:txBody>
          <a:bodyPr/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ผลการดำเนินงานโดดเด่น ปี 2563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1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8232"/>
            <a:ext cx="12192000" cy="566367"/>
          </a:xfrm>
          <a:solidFill>
            <a:srgbClr val="00206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Social Inclusiveness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216D9E-05BF-45BB-992A-636C73B345A9}"/>
              </a:ext>
            </a:extLst>
          </p:cNvPr>
          <p:cNvSpPr txBox="1"/>
          <p:nvPr/>
        </p:nvSpPr>
        <p:spPr>
          <a:xfrm>
            <a:off x="664264" y="1324599"/>
            <a:ext cx="10863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 </a:t>
            </a: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การดำเนินงานของส่วนงานในเรื่อง </a:t>
            </a:r>
            <a:r>
              <a:rPr lang="en-US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Social Inclusiveness</a:t>
            </a: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ยกตัวอย่างเช่น การสนับสนุนหรือช่วยเหลือผู้พิการ เด็กที่ครอบครัวทุนทรัพย์ กลุ่มชาติพันธุ์    </a:t>
            </a:r>
            <a:endParaRPr lang="en-US" sz="20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49979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34938"/>
            <a:ext cx="12192000" cy="576263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นวัตกรรมสังคม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6FB136-4443-4DD9-BF8E-28718B98DE61}"/>
              </a:ext>
            </a:extLst>
          </p:cNvPr>
          <p:cNvSpPr txBox="1"/>
          <p:nvPr/>
        </p:nvSpPr>
        <p:spPr>
          <a:xfrm>
            <a:off x="490329" y="1311201"/>
            <a:ext cx="108634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* </a:t>
            </a:r>
            <a:r>
              <a:rPr lang="th-TH" sz="2000" b="1" dirty="0">
                <a:solidFill>
                  <a:srgbClr val="00206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การนำองค์ความรู้ของส่วนงานไปสร้างมูลค่าเพิ่มในเชิงเศรษฐกิจ หรือ เกิดประโยชน์ต่อสังคม</a:t>
            </a:r>
            <a:endParaRPr lang="en-US" sz="2000" b="1" dirty="0">
              <a:solidFill>
                <a:srgbClr val="00206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43933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34939"/>
            <a:ext cx="12192000" cy="64948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bg1"/>
                </a:solidFill>
              </a:rPr>
              <a:t>ปัญหาและอุปสรรค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488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34939"/>
            <a:ext cx="12192000" cy="64948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ctr"/>
            <a:r>
              <a:rPr lang="th-TH" b="1" dirty="0" smtClean="0">
                <a:solidFill>
                  <a:schemeClr val="bg1"/>
                </a:solidFill>
              </a:rPr>
              <a:t>ความต้องการช่วยเหลือจากมหาวิทยาลัย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36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</TotalTime>
  <Words>119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TH Niramit AS</vt:lpstr>
      <vt:lpstr>TH SarabunPSK</vt:lpstr>
      <vt:lpstr>Office Theme</vt:lpstr>
      <vt:lpstr>แนวทางการนำเสนอข้อมูลสำหรับการติดตามผลการดำเนินงาน ตามข้อตกลงการปฏิบัติงานของส่วนงาน (PA-Visit) 2564 </vt:lpstr>
      <vt:lpstr>การติดตามผลการดำเนินงาน ตามข้อตกลงการปฏิบัติงานของส่วนงาน (PA-Visit)  ประจำปีงบประมาณ พ.ศ.2564  (ชื่อส่วนงาน)</vt:lpstr>
      <vt:lpstr>ผลการดำเนินงานโดดเด่น ปี 2563</vt:lpstr>
      <vt:lpstr>Social Inclusiveness</vt:lpstr>
      <vt:lpstr>นวัตกรรมสังคม</vt:lpstr>
      <vt:lpstr>ปัญหาและอุปสรรค</vt:lpstr>
      <vt:lpstr>ความต้องการช่วยเหลือจากมหาวิทยาลัย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Chonlathit Losiri</cp:lastModifiedBy>
  <cp:revision>100</cp:revision>
  <cp:lastPrinted>2020-05-18T09:29:08Z</cp:lastPrinted>
  <dcterms:created xsi:type="dcterms:W3CDTF">2020-03-05T06:55:30Z</dcterms:created>
  <dcterms:modified xsi:type="dcterms:W3CDTF">2020-09-21T02:53:35Z</dcterms:modified>
</cp:coreProperties>
</file>