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1" r:id="rId3"/>
    <p:sldId id="337" r:id="rId4"/>
    <p:sldId id="367" r:id="rId5"/>
    <p:sldId id="371" r:id="rId6"/>
    <p:sldId id="368" r:id="rId7"/>
    <p:sldId id="369" r:id="rId8"/>
    <p:sldId id="370" r:id="rId9"/>
    <p:sldId id="323" r:id="rId10"/>
    <p:sldId id="372" r:id="rId11"/>
    <p:sldId id="366" r:id="rId12"/>
    <p:sldId id="358" r:id="rId13"/>
    <p:sldId id="339" r:id="rId14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6" autoAdjust="0"/>
    <p:restoredTop sz="94660"/>
  </p:normalViewPr>
  <p:slideViewPr>
    <p:cSldViewPr>
      <p:cViewPr varScale="1">
        <p:scale>
          <a:sx n="113" d="100"/>
          <a:sy n="113" d="100"/>
        </p:scale>
        <p:origin x="14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7" y="3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7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CC5E3-4FD6-4F7D-9414-A60161D600D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48030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30092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8E0A4-4BF7-4F3F-8E6D-AA91E72C21D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962839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8E0A4-4BF7-4F3F-8E6D-AA91E72C21DE}" type="slidenum">
              <a:rPr lang="th-TH" smtClean="0"/>
              <a:t>1</a:t>
            </a:fld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653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8E0A4-4BF7-4F3F-8E6D-AA91E72C21DE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6218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8E0A4-4BF7-4F3F-8E6D-AA91E72C21DE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1247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8E0A4-4BF7-4F3F-8E6D-AA91E72C21DE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4502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8E0A4-4BF7-4F3F-8E6D-AA91E72C21DE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311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8E0A4-4BF7-4F3F-8E6D-AA91E72C21DE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7453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8524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8618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5830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9161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4905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4024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8E0A4-4BF7-4F3F-8E6D-AA91E72C21DE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425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03/03/66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03/03/66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03/03/66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03/03/66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03/03/66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03/03/66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03/03/66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03/03/66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03/03/66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03/03/66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03/03/66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76895-CF83-4E14-8954-37842F2D6A8F}" type="datetimeFigureOut">
              <a:rPr lang="th-TH" smtClean="0"/>
              <a:t>03/03/66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6434D3E9-24EA-4F0F-9A56-863905670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2190105"/>
          </a:xfrm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การประชุมคณะกรรมการดำเนินงานบริหาร</a:t>
            </a:r>
            <a:b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และพัฒนาระบบกายภาพและสิ่งแวดล้อมอย่างยั่งยืน </a:t>
            </a:r>
            <a:b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ครั้งที่ </a:t>
            </a: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2/2566</a:t>
            </a:r>
            <a:endParaRPr lang="th-TH" sz="4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0487F13B-F4EA-4190-A85E-9397FB540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519770"/>
            <a:ext cx="9144000" cy="10055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th-TH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วันพุธที่ 8</a:t>
            </a:r>
            <a:r>
              <a:rPr lang="th-TH" sz="2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มีนาคม </a:t>
            </a:r>
            <a:r>
              <a:rPr lang="th-TH" sz="2600" dirty="0">
                <a:solidFill>
                  <a:schemeClr val="tx1">
                    <a:lumMod val="50000"/>
                    <a:lumOff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2566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ห้องประชุมศาสตราจารย์เกียรติคุณ นายแพทย์นที รักษ์พลเมือง ชั้น 5 อาคารสำนกงานอธิการบดี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32B434FB-5CD8-4085-A0BA-F2CDB1029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016"/>
            <a:ext cx="8596964" cy="620688"/>
          </a:xfrm>
        </p:spPr>
        <p:txBody>
          <a:bodyPr>
            <a:norm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3 เรื่องติดตาม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xmlns="" id="{AA6B2093-A029-4C2E-9FFC-DED73528C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" y="922221"/>
            <a:ext cx="9144000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 รายงานการจัดการพลังงาน 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ี่เหลี่ยมผืนผ้า 1">
            <a:extLst>
              <a:ext uri="{FF2B5EF4-FFF2-40B4-BE49-F238E27FC236}">
                <a16:creationId xmlns:a16="http://schemas.microsoft.com/office/drawing/2014/main" xmlns="" id="{AFA0D801-762E-4366-9412-61256CB1FA35}"/>
              </a:ext>
            </a:extLst>
          </p:cNvPr>
          <p:cNvSpPr/>
          <p:nvPr/>
        </p:nvSpPr>
        <p:spPr>
          <a:xfrm>
            <a:off x="1015" y="1474498"/>
            <a:ext cx="9143999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5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spc="-5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สาธารณูปโภคและระบบอาคาร กองกายภาพและสิ่งแวดล้อม ขอความร่วมมือส่วนงานที่ยังไม่ได้จัดส่งรายงานการจัดการพลังงานประจำปี พ.ศ. 2565 ให้รีบจัดส่งรายงานการจัดการพลังงานภายใน</a:t>
            </a:r>
            <a:b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10 มีนาคม 2566 เนื่องจากกองกายภาพฯ ต้องดำเนินการรวบรวมและจัดทำรายงานการจัดการพลังงานของมหาวิทยาลัยประจำปี พ.ศ 2565 ส่งให้กับกระทรวงพลังงาน (</a:t>
            </a:r>
            <a:r>
              <a:rPr lang="th-TH" sz="2400" spc="-5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พพ</a:t>
            </a:r>
            <a: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.) ภายในวันที่ 31 มีนาคม </a:t>
            </a:r>
            <a:r>
              <a:rPr lang="th-TH" sz="2400" spc="-5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2566</a:t>
            </a:r>
            <a:endParaRPr lang="th-TH" sz="2400" spc="-5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spc="-5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ทั้งนี้ </a:t>
            </a:r>
            <a:r>
              <a:rPr lang="th-TH" sz="2400" spc="-5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</a:t>
            </a:r>
            <a: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จัดตั้งกลุ่ม สำหรับติดต่อประสานงานเกี่ยวกับการอนุรักษ์พลังงานภายในมหาวิทยาลัยมหิดล เพื่อประชาสัมพันธ์กิจกรรม, กำหนดการต่างๆที่เกี่ยวข้องกับการอนุรักษ์พลังงาน อีกช่องทางหนึ่ง เพื่อความรวดเร็วในการประสานงาน</a:t>
            </a:r>
          </a:p>
        </p:txBody>
      </p:sp>
    </p:spTree>
    <p:extLst>
      <p:ext uri="{BB962C8B-B14F-4D97-AF65-F5344CB8AC3E}">
        <p14:creationId xmlns:p14="http://schemas.microsoft.com/office/powerpoint/2010/main" val="3500001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32B434FB-5CD8-4085-A0BA-F2CDB1029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016"/>
            <a:ext cx="8596964" cy="620688"/>
          </a:xfrm>
        </p:spPr>
        <p:txBody>
          <a:bodyPr>
            <a:norm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3 เรื่องติดตาม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xmlns="" id="{AA6B2093-A029-4C2E-9FFC-DED73528C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" y="922221"/>
            <a:ext cx="9144000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500" b="1" dirty="0">
                <a:solidFill>
                  <a:schemeClr val="bg1">
                    <a:lumMod val="9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3.2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รายงานด้านความปลอดภัย (</a:t>
            </a:r>
            <a:r>
              <a:rPr lang="th-TH" sz="24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Safety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Report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4" name="สี่เหลี่ยมผืนผ้า 1">
            <a:extLst>
              <a:ext uri="{FF2B5EF4-FFF2-40B4-BE49-F238E27FC236}">
                <a16:creationId xmlns:a16="http://schemas.microsoft.com/office/drawing/2014/main" xmlns="" id="{AFA0D801-762E-4366-9412-61256CB1FA35}"/>
              </a:ext>
            </a:extLst>
          </p:cNvPr>
          <p:cNvSpPr/>
          <p:nvPr/>
        </p:nvSpPr>
        <p:spPr>
          <a:xfrm>
            <a:off x="1015" y="1474498"/>
            <a:ext cx="914399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ศูนย์ความปลอดภัย อาชีวอนามัย และสภาพแวดล้อมในการทำงาน ขอติดตาม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 ความ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ปลอดภัย อาชีวอนามัย และสภาพแวดล้อมในการทำงาน ประจำปี 2565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ซึ่งมีทั้งหมด 40 ส่วนงาน ส่วนงาน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รายงานแล้วจำนวน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28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ส่วนงาน และส่วนงานที่ยังไม่ได้ส่งรายงานจำนวน 12 ส่วนงาน ได้แก่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คณะกายภาพบำบัด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2. คณะพยาบาลศาสตร์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3. คณะสาธารณสุขศาสตร์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4. คณะแพทยศาสตร์ศิริราชพยาบาล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5. คณะแพทยศาสตร์โรงพยาบาลรามาธิบดี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6. วิทยาลัยวิทยาศาสตร์และเทคโนโลยีการกีฬา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7. วิทยา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ลั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ยศาสนศึกษา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8. วิทยาเขตกาญจนบุรี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9. ศูนย์การแพทย์กาญจนาภิเษก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10. สถาบันวิจัยประชากรและสังคม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11. สถาบันโภชนาการ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12. คณะวิทยาศาสตร์</a:t>
            </a:r>
          </a:p>
        </p:txBody>
      </p:sp>
    </p:spTree>
    <p:extLst>
      <p:ext uri="{BB962C8B-B14F-4D97-AF65-F5344CB8AC3E}">
        <p14:creationId xmlns:p14="http://schemas.microsoft.com/office/powerpoint/2010/main" val="2980147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32B434FB-5CD8-4085-A0BA-F2CDB1029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016"/>
            <a:ext cx="8596964" cy="620688"/>
          </a:xfrm>
        </p:spPr>
        <p:txBody>
          <a:bodyPr>
            <a:norm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4 เรื่องพิจารณา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58836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FB20A5D7-8D8B-45CC-AB08-C9F2908B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016"/>
            <a:ext cx="8596964" cy="620688"/>
          </a:xfrm>
        </p:spPr>
        <p:txBody>
          <a:bodyPr>
            <a:norm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5 เรื่อง</a:t>
            </a:r>
            <a:r>
              <a:rPr lang="th-TH" sz="32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อื่น ๆ (ถ้ามี)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434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5246C2F4-54D8-454A-8296-5AA6AEE60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09328"/>
          </a:xfrm>
        </p:spPr>
        <p:txBody>
          <a:bodyPr>
            <a:norm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4AAC99AB-E909-44E7-B337-2CEEBAC0400B}"/>
              </a:ext>
            </a:extLst>
          </p:cNvPr>
          <p:cNvSpPr/>
          <p:nvPr/>
        </p:nvSpPr>
        <p:spPr>
          <a:xfrm>
            <a:off x="914400" y="893613"/>
            <a:ext cx="82296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617663" algn="l"/>
              </a:tabLst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วาระก่อนการประชุม	ความปลอดภัยในการทำงาน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คณะวิศวกรรมศาสตร์)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endParaRPr lang="th-TH" sz="7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ระเบียบวาระที่ 1 </a:t>
            </a:r>
            <a:r>
              <a:rPr lang="th-TH" sz="2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เรื่องแจ้งเพื่อทราบ </a:t>
            </a:r>
            <a:endParaRPr lang="th-TH" sz="2000" b="1" dirty="0" smtClean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indent="1617663"/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ความคืบหน้าโครงการการใช้พลังงานทดแทนจากพลังงานแสงอาทิตย์ (</a:t>
            </a:r>
            <a:r>
              <a:rPr lang="th-TH" sz="1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Solar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cell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en-US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indent="1617663"/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1.2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ร่างประกาศมหาวิทยาลัยมหิดล เรื่องการจัดเก็บค่าน้ำหมักชีวภาพ</a:t>
            </a:r>
            <a:endParaRPr lang="en-US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indent="1617663"/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1.3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ประชาสัมพันธ์โครงการประกวด </a:t>
            </a:r>
            <a:r>
              <a:rPr lang="th-TH" sz="1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SDG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Award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2023 </a:t>
            </a:r>
            <a:endParaRPr lang="en-US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indent="1617663"/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1.4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โครงการก่อสร้างที่จอดจักรยานบริเวณ </a:t>
            </a:r>
            <a:r>
              <a:rPr lang="th-TH" sz="1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Bus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Terminal</a:t>
            </a:r>
            <a:endParaRPr lang="en-US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indent="1617663"/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1.5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โครงการสวนแนวตั้ง</a:t>
            </a:r>
            <a:endParaRPr lang="en-US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tabLst>
                <a:tab pos="1616075" algn="l"/>
              </a:tabLst>
            </a:pPr>
            <a:endParaRPr lang="th-TH" sz="800" b="1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>
              <a:tabLst>
                <a:tab pos="1617663" algn="l"/>
              </a:tabLst>
            </a:pPr>
            <a:r>
              <a:rPr lang="th-TH" sz="2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ระเบียบวาระที่ 2   	รับรองรายงานการประชุม  </a:t>
            </a:r>
            <a:endParaRPr lang="en-US" sz="20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indent="1617663"/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รับรองรายงานการประชุม ครั้งที่ </a:t>
            </a:r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1/2566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วันพุธที่ </a:t>
            </a:r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11 มกราคม 2566</a:t>
            </a:r>
            <a:endParaRPr lang="en-US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tabLst>
                <a:tab pos="1616075" algn="l"/>
              </a:tabLst>
            </a:pPr>
            <a:endParaRPr lang="th-TH" sz="800" b="1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>
              <a:tabLst>
                <a:tab pos="1616075" algn="l"/>
              </a:tabLst>
            </a:pPr>
            <a:r>
              <a:rPr lang="th-TH" sz="2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ระเบียบวาระที่ 3 	เรื่องติดตาม </a:t>
            </a:r>
          </a:p>
          <a:p>
            <a:pPr indent="1617663"/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3.1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รายงานการจัดการพลังงาน </a:t>
            </a:r>
            <a:endParaRPr lang="en-US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indent="1617663"/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3.2 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รายงานด้านความปลอดภัย (</a:t>
            </a:r>
            <a:r>
              <a:rPr lang="th-TH" sz="1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Safety</a:t>
            </a:r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Report</a:t>
            </a:r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tabLst>
                <a:tab pos="1617663" algn="l"/>
              </a:tabLst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4	เรื่องเพื่อ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</a:t>
            </a:r>
          </a:p>
          <a:p>
            <a:pPr>
              <a:tabLst>
                <a:tab pos="1617663" algn="l"/>
              </a:tabLst>
            </a:pP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tabLst>
                <a:tab pos="1617663" algn="l"/>
              </a:tabLst>
            </a:pPr>
            <a:endParaRPr lang="en-US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tabLst>
                <a:tab pos="1617663" algn="l"/>
              </a:tabLst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5 	เรื่องอื่น ๆ (ถ้ามี)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498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D0A007E7-8D27-44FE-BD77-A45B7DD1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016"/>
            <a:ext cx="8596964" cy="620688"/>
          </a:xfrm>
        </p:spPr>
        <p:txBody>
          <a:bodyPr>
            <a:norm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วาระก่อนการประชุม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xmlns="" id="{61C3DCC5-20F9-4EED-886E-84305D7FB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02794"/>
            <a:ext cx="9144000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25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ความปลอดภัยในการทำงาน</a:t>
            </a:r>
            <a:endParaRPr lang="en-US" sz="25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-957585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 คำสั่งแต่งตั้งคณะกรรมการดำเนินงานบริหารจัดการระบบกายภาพและสิ่งแวดล้อมอย่างยั่งยืน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xmlns="" id="{FEF6650F-3F6B-4921-A86D-B901A65FEDC7}"/>
              </a:ext>
            </a:extLst>
          </p:cNvPr>
          <p:cNvSpPr txBox="1"/>
          <p:nvPr/>
        </p:nvSpPr>
        <p:spPr>
          <a:xfrm>
            <a:off x="0" y="163084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dirty="0"/>
              <a:t>	</a:t>
            </a:r>
            <a: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วิศวกรรมศาสตร์ </a:t>
            </a:r>
            <a:r>
              <a:rPr lang="th-TH" sz="2400" spc="-5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</a:t>
            </a:r>
            <a: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นำเสนอความ</a:t>
            </a:r>
            <a:r>
              <a:rPr lang="th-TH" sz="2400" spc="-5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ปลอดภัยในการทำงาน</a:t>
            </a:r>
            <a:endParaRPr lang="th-TH" sz="2400" spc="-5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6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D0A007E7-8D27-44FE-BD77-A45B7DD1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016"/>
            <a:ext cx="8596964" cy="620688"/>
          </a:xfrm>
        </p:spPr>
        <p:txBody>
          <a:bodyPr>
            <a:norm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1 เรื่องแจ้งเพื่อทราบ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xmlns="" id="{61C3DCC5-20F9-4EED-886E-84305D7FB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" y="922221"/>
            <a:ext cx="9144000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th-TH" sz="25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1.1 </a:t>
            </a:r>
            <a:r>
              <a:rPr lang="th-TH" sz="25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ความคืบหน้าโครงการใช้พลังงานทดแทนจากพลังงานแสงอาทิตย์ (</a:t>
            </a:r>
            <a:r>
              <a:rPr lang="th-TH" sz="25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Solar</a:t>
            </a:r>
            <a:r>
              <a:rPr lang="th-TH" sz="25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5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Cell</a:t>
            </a:r>
            <a:r>
              <a:rPr lang="th-TH" sz="25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1556792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dirty="0"/>
              <a:t>	</a:t>
            </a:r>
            <a:endParaRPr lang="th-TH" sz="2400" spc="-5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 1">
            <a:extLst>
              <a:ext uri="{FF2B5EF4-FFF2-40B4-BE49-F238E27FC236}">
                <a16:creationId xmlns:a16="http://schemas.microsoft.com/office/drawing/2014/main" xmlns="" id="{E4641FF0-6003-4BEF-95A6-A9A49CB12318}"/>
              </a:ext>
            </a:extLst>
          </p:cNvPr>
          <p:cNvSpPr/>
          <p:nvPr/>
        </p:nvSpPr>
        <p:spPr>
          <a:xfrm>
            <a:off x="1" y="1462132"/>
            <a:ext cx="91439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งานสาธารณูปโภคและระบบอาคาร กองกายภาพและสิ่งแวดล้อม ขอเสนอรายงาน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ความคืบหน้าโครงการใช้พลังงานทดแทนจากพลังงานแสงอาทิตย์ (Solar Cell)  โดยสรุป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ดังนี้</a:t>
            </a:r>
            <a:endParaRPr lang="th-TH" sz="24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168400" indent="-271463" algn="thaiDist">
              <a:buFont typeface="Arial" panose="020B0604020202020204" pitchFamily="34" charset="0"/>
              <a:buChar char="•"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สัญญา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เริ่ม 1 มิถุนายน 2565 สิ้นสุด 31 พฤษภาคม 2566 รวม 365 วัน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168400" indent="-271463" algn="thaiDist">
              <a:buFont typeface="Arial" panose="020B0604020202020204" pitchFamily="34" charset="0"/>
              <a:buChar char="•"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 เริ่มวันที่ 1 มิถุนายน 2565 ถึง วันที่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28 กุมภาพันธ์ 2566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168400" indent="-271463" algn="thaiDist">
              <a:buFont typeface="Arial" panose="020B0604020202020204" pitchFamily="34" charset="0"/>
              <a:buChar char="•"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ที่ใช้ไป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268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  คงเหลือ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97 วัน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439863" lvl="1" indent="-271463" algn="thaiDi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Plan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90.32   %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439863" lvl="1" indent="-271463" algn="thaiDi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Actual                      85.52   %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439863" lvl="1" indent="-271463" algn="thaiDist">
              <a:buFont typeface="Courier New" panose="02070309020205020404" pitchFamily="49" charset="0"/>
              <a:buChar char="o"/>
            </a:pP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ช้า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กว่าแผน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- 4.80   %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12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D0A007E7-8D27-44FE-BD77-A45B7DD1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016"/>
            <a:ext cx="8596964" cy="620688"/>
          </a:xfrm>
        </p:spPr>
        <p:txBody>
          <a:bodyPr>
            <a:norm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1 เรื่องแจ้งเพื่อทราบ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="" xmlns:a16="http://schemas.microsoft.com/office/drawing/2014/main" id="{61C3DCC5-20F9-4EED-886E-84305D7FB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" y="922221"/>
            <a:ext cx="9144000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th-TH" sz="25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1.2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ร่างประกาศมหาวิทยาลัยมหิดลเรื่องการปรับหลักเกณฑ์การให้บริการน้ำหมักชีวภาพ</a:t>
            </a:r>
            <a:endParaRPr lang="th-TH" sz="25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1556792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dirty="0"/>
              <a:t>	</a:t>
            </a:r>
            <a:endParaRPr lang="th-TH" sz="2400" spc="-5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สี่เหลี่ยมผืนผ้า 1">
            <a:extLst>
              <a:ext uri="{FF2B5EF4-FFF2-40B4-BE49-F238E27FC236}">
                <a16:creationId xmlns="" xmlns:a16="http://schemas.microsoft.com/office/drawing/2014/main" id="{E4641FF0-6003-4BEF-95A6-A9A49CB12318}"/>
              </a:ext>
            </a:extLst>
          </p:cNvPr>
          <p:cNvSpPr/>
          <p:nvPr/>
        </p:nvSpPr>
        <p:spPr>
          <a:xfrm>
            <a:off x="1" y="1484784"/>
            <a:ext cx="9143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dirty="0"/>
              <a:t>	</a:t>
            </a:r>
            <a: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งานภูมิทัศน์และสิ่งแวดล้อม กองกายภาพและสิ่งแวดล้อม ขอเสนอ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ร่างประกาศมหาวิทยาลัยมหิดล เรื่องการปรับหลักเกณฑ์การให้บริการน้ำหมัก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ชีวภาพ จาก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การตรวจสอบของศูนย์ตรวจสอบภายในพบว่าการให้บริการน้ำหมักชีวภาพ มีผู้มารับบริการเกินปริมาณที่กำหนด (5 ลิตร) และไม่ชำระส่วนต่าง  ตามประกาศมหาวิทยาลัยเรื่องหลักเกณฑ์และอัตราการจัดเก็บค่าจำหน่ายผลิตภัณฑ์กองทุนกิจกรรมอนุรักษ์สิ่งแวดล้อม มหาวิทยาลัยมหิดล พ.ศ.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2563 และ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ตามมติของคณะกรรมการบริหารกองกายภาพและสิ่งแวดล้อม ได้พิจารณารูปแบบการให้บริการ น้ำหมักชีวภาพและต้นทุนการผลิต จึงให้เก็บค่าบริการเต็มจำนวน (ลิตรละ 5 บาท) </a:t>
            </a:r>
          </a:p>
          <a:p>
            <a:pPr algn="thaiDist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โดยร่างประกาศฉบับใหม่ อยู่ในขั้นตอนการพิจารณาตรวจสอบของกองกฎหมาย เมื่อแล้วเสร็จจะแจ้งเวียนหน่วยงาน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 ได้รับ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ทราบต่อไป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513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D0A007E7-8D27-44FE-BD77-A45B7DD1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016"/>
            <a:ext cx="8596964" cy="620688"/>
          </a:xfrm>
        </p:spPr>
        <p:txBody>
          <a:bodyPr>
            <a:norm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1 เรื่องแจ้งเพื่อทราบ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xmlns="" id="{61C3DCC5-20F9-4EED-886E-84305D7FB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" y="922221"/>
            <a:ext cx="9144000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th-TH" sz="25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1.3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ประชาสัมพันธ์โครงการประกวด </a:t>
            </a:r>
            <a:r>
              <a:rPr lang="th-TH" sz="24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SDG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Award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2023</a:t>
            </a:r>
            <a:endParaRPr lang="en-US" sz="25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1556792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dirty="0"/>
              <a:t>	</a:t>
            </a:r>
            <a:endParaRPr lang="th-TH" sz="2400" spc="-5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 1">
            <a:extLst>
              <a:ext uri="{FF2B5EF4-FFF2-40B4-BE49-F238E27FC236}">
                <a16:creationId xmlns:a16="http://schemas.microsoft.com/office/drawing/2014/main" xmlns="" id="{E4641FF0-6003-4BEF-95A6-A9A49CB12318}"/>
              </a:ext>
            </a:extLst>
          </p:cNvPr>
          <p:cNvSpPr/>
          <p:nvPr/>
        </p:nvSpPr>
        <p:spPr>
          <a:xfrm>
            <a:off x="-1" y="1429710"/>
            <a:ext cx="91439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dirty="0"/>
              <a:t>	</a:t>
            </a:r>
            <a: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งานพัฒนาเพื่อความยั่งยืน กองกายภาพและสิ่งแวดล้อม ขอแจ้ง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ประชาสัมพันธ์โครงการประกวด SDG 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Award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2023 เพื่อตอบสนองนโยบายขับเคลื่อนมหาวิทยาลัยมหิดลสู่การพัฒนาอย่างยั่งยืน และสนับสนุนการจัดอันดับ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The Times Higher Education Impact Rankings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โดยนำเสนอผลการดำเนินงานด้านการพัฒนาอย่างยั่งยืนของส่วนงานในรูปแบบ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MU Case Study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ผ่านทางเว็บไซต์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Mahidol University Sustainability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เพื่อให้เกิดความสัมฤทธิ์ของการดำเนินงานตาม 17 เป้าหมายของการพัฒนาอย่างยั่งยืน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912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D0A007E7-8D27-44FE-BD77-A45B7DD1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016"/>
            <a:ext cx="8596964" cy="620688"/>
          </a:xfrm>
        </p:spPr>
        <p:txBody>
          <a:bodyPr>
            <a:norm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1 เรื่องแจ้งเพื่อทราบ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="" xmlns:a16="http://schemas.microsoft.com/office/drawing/2014/main" id="{61C3DCC5-20F9-4EED-886E-84305D7FB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" y="922221"/>
            <a:ext cx="9144000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5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1.4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โครงการก่อสร้างที่จอดจักรยานบริเวณ </a:t>
            </a:r>
            <a:r>
              <a:rPr lang="th-TH" sz="24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Bus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Terminal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1556792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dirty="0"/>
              <a:t>	</a:t>
            </a:r>
            <a:endParaRPr lang="th-TH" sz="2400" spc="-5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 1">
            <a:extLst>
              <a:ext uri="{FF2B5EF4-FFF2-40B4-BE49-F238E27FC236}">
                <a16:creationId xmlns="" xmlns:a16="http://schemas.microsoft.com/office/drawing/2014/main" id="{E4641FF0-6003-4BEF-95A6-A9A49CB12318}"/>
              </a:ext>
            </a:extLst>
          </p:cNvPr>
          <p:cNvSpPr/>
          <p:nvPr/>
        </p:nvSpPr>
        <p:spPr>
          <a:xfrm>
            <a:off x="-1" y="1490008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dirty="0"/>
              <a:t>	</a:t>
            </a:r>
            <a: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งานออกแบบและผังแม่บท กองกายภาพและสิ่งแวดล้อม ขอรายงาน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โครงการก่อสร้างที่จอดจักรยานบริเวณ 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Bus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Terminal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 พื้นที่บริเวณดังกล่าวอยู่ด้านข้างสถานีรถราง เพื่ออำนวยความสะดวกต่อนักศึกษาและบุคลากรในการนำรถจักรยานมาจอดก่อนขึ้นรถราง ณ ปัจจุบันดำเนินการแล้วเสร็จรอตรวจรับงานต่อไป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726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D0A007E7-8D27-44FE-BD77-A45B7DD1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016"/>
            <a:ext cx="8596964" cy="620688"/>
          </a:xfrm>
        </p:spPr>
        <p:txBody>
          <a:bodyPr>
            <a:norm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1 เรื่องแจ้งเพื่อทราบ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="" xmlns:a16="http://schemas.microsoft.com/office/drawing/2014/main" id="{61C3DCC5-20F9-4EED-886E-84305D7FB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" y="922221"/>
            <a:ext cx="9144000" cy="4770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5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1.5 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โครงการสวนแนวตั้ง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1556792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dirty="0"/>
              <a:t>	</a:t>
            </a:r>
            <a:endParaRPr lang="th-TH" sz="2400" spc="-5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 1">
            <a:extLst>
              <a:ext uri="{FF2B5EF4-FFF2-40B4-BE49-F238E27FC236}">
                <a16:creationId xmlns="" xmlns:a16="http://schemas.microsoft.com/office/drawing/2014/main" id="{E4641FF0-6003-4BEF-95A6-A9A49CB12318}"/>
              </a:ext>
            </a:extLst>
          </p:cNvPr>
          <p:cNvSpPr/>
          <p:nvPr/>
        </p:nvSpPr>
        <p:spPr>
          <a:xfrm>
            <a:off x="-1" y="1445875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400" dirty="0"/>
              <a:t>	</a:t>
            </a:r>
            <a:r>
              <a:rPr lang="th-TH" sz="2400" spc="-5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งานออกแบบและผังแม่บท กองกายภาพและสิ่งแวดล้อม ขอรายงาน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โครงการสวนแนวตั้งแล้วเสร็จบริเวณลานเป็ดขาว และบริเวณที่จอดรถ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P4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ทำให้ได้พื้นที่สีเขียวเพิ่มขึ้น ประมาณ 150 ตารางเมตร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285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F26E4278-405F-43EF-967F-6A80731DD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016"/>
            <a:ext cx="8596964" cy="620688"/>
          </a:xfrm>
        </p:spPr>
        <p:txBody>
          <a:bodyPr>
            <a:norm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2 รับรองรายงานการประชุม</a:t>
            </a:r>
            <a:endParaRPr lang="th-TH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xmlns="" id="{79A48E93-B734-4A52-BA27-AD81DE94F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720"/>
            <a:ext cx="9144000" cy="49244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รับรองรายงานการประชุม ครั้งที่ </a:t>
            </a:r>
            <a:r>
              <a:rPr lang="th-TH" sz="2600" b="1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1/2566 </a:t>
            </a:r>
            <a:r>
              <a:rPr lang="th-TH" sz="2600" b="1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เมื่อวันที่ </a:t>
            </a:r>
            <a:r>
              <a:rPr lang="th-TH" sz="2600" b="1" dirty="0" smtClean="0">
                <a:solidFill>
                  <a:schemeClr val="bg1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11 มกราคม</a:t>
            </a:r>
            <a:r>
              <a:rPr lang="th-TH" sz="2600" b="1" dirty="0" smtClean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2566</a:t>
            </a:r>
            <a:endParaRPr lang="th-TH" sz="2600" b="1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xmlns="" id="{E7BAE575-0EB7-4E7A-8ABA-9DFA0748DB79}"/>
              </a:ext>
            </a:extLst>
          </p:cNvPr>
          <p:cNvSpPr txBox="1"/>
          <p:nvPr/>
        </p:nvSpPr>
        <p:spPr>
          <a:xfrm>
            <a:off x="15986" y="1628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ตามรายงานการประชุม </a:t>
            </a:r>
            <a:endParaRPr lang="en-US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17615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12252</TotalTime>
  <Words>218</Words>
  <Application>Microsoft Office PowerPoint</Application>
  <PresentationFormat>นำเสนอทางหน้าจอ (4:3)</PresentationFormat>
  <Paragraphs>87</Paragraphs>
  <Slides>13</Slides>
  <Notes>13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21" baseType="lpstr">
      <vt:lpstr>Angsana New</vt:lpstr>
      <vt:lpstr>Arial</vt:lpstr>
      <vt:lpstr>Calibri</vt:lpstr>
      <vt:lpstr>Cordia New</vt:lpstr>
      <vt:lpstr>Courier New</vt:lpstr>
      <vt:lpstr>TH SarabunPSK</vt:lpstr>
      <vt:lpstr>Times New Roman</vt:lpstr>
      <vt:lpstr>Office Theme</vt:lpstr>
      <vt:lpstr>การประชุมคณะกรรมการดำเนินงานบริหาร และพัฒนาระบบกายภาพและสิ่งแวดล้อมอย่างยั่งยืน  ครั้งที่ 2/2566</vt:lpstr>
      <vt:lpstr>ระเบียบวาระการประชุม</vt:lpstr>
      <vt:lpstr>วาระก่อนการประชุม</vt:lpstr>
      <vt:lpstr>ระเบียบวาระที่ 1 เรื่องแจ้งเพื่อทราบ</vt:lpstr>
      <vt:lpstr>ระเบียบวาระที่ 1 เรื่องแจ้งเพื่อทราบ</vt:lpstr>
      <vt:lpstr>ระเบียบวาระที่ 1 เรื่องแจ้งเพื่อทราบ</vt:lpstr>
      <vt:lpstr>ระเบียบวาระที่ 1 เรื่องแจ้งเพื่อทราบ</vt:lpstr>
      <vt:lpstr>ระเบียบวาระที่ 1 เรื่องแจ้งเพื่อทราบ</vt:lpstr>
      <vt:lpstr>ระเบียบวาระที่ 2 รับรองรายงานการประชุม</vt:lpstr>
      <vt:lpstr>ระเบียบวาระที่ 3 เรื่องติดตาม</vt:lpstr>
      <vt:lpstr>ระเบียบวาระที่ 3 เรื่องติดตาม</vt:lpstr>
      <vt:lpstr>ระเบียบวาระที่ 4 เรื่องพิจารณา</vt:lpstr>
      <vt:lpstr>ระเบียบวาระที่ 5 เรื่องอื่น ๆ (ถ้ามี)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</dc:creator>
  <cp:lastModifiedBy>admin</cp:lastModifiedBy>
  <cp:revision>472</cp:revision>
  <cp:lastPrinted>2023-03-03T05:58:29Z</cp:lastPrinted>
  <dcterms:created xsi:type="dcterms:W3CDTF">2017-01-23T04:51:55Z</dcterms:created>
  <dcterms:modified xsi:type="dcterms:W3CDTF">2023-03-03T06:01:47Z</dcterms:modified>
</cp:coreProperties>
</file>