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9679225"/>
  <p:notesSz cx="6858000" cy="9144000"/>
  <p:defaultTextStyle>
    <a:defPPr>
      <a:defRPr lang="en-US"/>
    </a:defPPr>
    <a:lvl1pPr marL="0" algn="l" defTabSz="3766962" rtl="0" eaLnBrk="1" latinLnBrk="0" hangingPunct="1">
      <a:defRPr sz="7415" kern="1200">
        <a:solidFill>
          <a:schemeClr val="tx1"/>
        </a:solidFill>
        <a:latin typeface="+mn-lt"/>
        <a:ea typeface="+mn-ea"/>
        <a:cs typeface="+mn-cs"/>
      </a:defRPr>
    </a:lvl1pPr>
    <a:lvl2pPr marL="1883481" algn="l" defTabSz="3766962" rtl="0" eaLnBrk="1" latinLnBrk="0" hangingPunct="1">
      <a:defRPr sz="7415" kern="1200">
        <a:solidFill>
          <a:schemeClr val="tx1"/>
        </a:solidFill>
        <a:latin typeface="+mn-lt"/>
        <a:ea typeface="+mn-ea"/>
        <a:cs typeface="+mn-cs"/>
      </a:defRPr>
    </a:lvl2pPr>
    <a:lvl3pPr marL="3766962" algn="l" defTabSz="3766962" rtl="0" eaLnBrk="1" latinLnBrk="0" hangingPunct="1">
      <a:defRPr sz="7415" kern="1200">
        <a:solidFill>
          <a:schemeClr val="tx1"/>
        </a:solidFill>
        <a:latin typeface="+mn-lt"/>
        <a:ea typeface="+mn-ea"/>
        <a:cs typeface="+mn-cs"/>
      </a:defRPr>
    </a:lvl3pPr>
    <a:lvl4pPr marL="5650443" algn="l" defTabSz="3766962" rtl="0" eaLnBrk="1" latinLnBrk="0" hangingPunct="1">
      <a:defRPr sz="7415" kern="1200">
        <a:solidFill>
          <a:schemeClr val="tx1"/>
        </a:solidFill>
        <a:latin typeface="+mn-lt"/>
        <a:ea typeface="+mn-ea"/>
        <a:cs typeface="+mn-cs"/>
      </a:defRPr>
    </a:lvl4pPr>
    <a:lvl5pPr marL="7533924" algn="l" defTabSz="3766962" rtl="0" eaLnBrk="1" latinLnBrk="0" hangingPunct="1">
      <a:defRPr sz="7415" kern="1200">
        <a:solidFill>
          <a:schemeClr val="tx1"/>
        </a:solidFill>
        <a:latin typeface="+mn-lt"/>
        <a:ea typeface="+mn-ea"/>
        <a:cs typeface="+mn-cs"/>
      </a:defRPr>
    </a:lvl5pPr>
    <a:lvl6pPr marL="9417406" algn="l" defTabSz="3766962" rtl="0" eaLnBrk="1" latinLnBrk="0" hangingPunct="1">
      <a:defRPr sz="7415" kern="1200">
        <a:solidFill>
          <a:schemeClr val="tx1"/>
        </a:solidFill>
        <a:latin typeface="+mn-lt"/>
        <a:ea typeface="+mn-ea"/>
        <a:cs typeface="+mn-cs"/>
      </a:defRPr>
    </a:lvl6pPr>
    <a:lvl7pPr marL="11300887" algn="l" defTabSz="3766962" rtl="0" eaLnBrk="1" latinLnBrk="0" hangingPunct="1">
      <a:defRPr sz="7415" kern="1200">
        <a:solidFill>
          <a:schemeClr val="tx1"/>
        </a:solidFill>
        <a:latin typeface="+mn-lt"/>
        <a:ea typeface="+mn-ea"/>
        <a:cs typeface="+mn-cs"/>
      </a:defRPr>
    </a:lvl7pPr>
    <a:lvl8pPr marL="13184368" algn="l" defTabSz="3766962" rtl="0" eaLnBrk="1" latinLnBrk="0" hangingPunct="1">
      <a:defRPr sz="7415" kern="1200">
        <a:solidFill>
          <a:schemeClr val="tx1"/>
        </a:solidFill>
        <a:latin typeface="+mn-lt"/>
        <a:ea typeface="+mn-ea"/>
        <a:cs typeface="+mn-cs"/>
      </a:defRPr>
    </a:lvl8pPr>
    <a:lvl9pPr marL="15067849" algn="l" defTabSz="3766962" rtl="0" eaLnBrk="1" latinLnBrk="0" hangingPunct="1">
      <a:defRPr sz="74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" d="100"/>
          <a:sy n="15" d="100"/>
        </p:scale>
        <p:origin x="33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8130377"/>
            <a:ext cx="24480361" cy="17295730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6093097"/>
            <a:ext cx="21600319" cy="11994309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8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644959"/>
            <a:ext cx="6210092" cy="421008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644959"/>
            <a:ext cx="18270270" cy="421008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4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2385321"/>
            <a:ext cx="24840367" cy="20665174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33245996"/>
            <a:ext cx="24840367" cy="10867327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3224794"/>
            <a:ext cx="12240181" cy="315210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3224794"/>
            <a:ext cx="12240181" cy="315210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6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4970"/>
            <a:ext cx="24840367" cy="96023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2178314"/>
            <a:ext cx="12183928" cy="596840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8146717"/>
            <a:ext cx="12183928" cy="266910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2178314"/>
            <a:ext cx="12243932" cy="596840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8146717"/>
            <a:ext cx="12243932" cy="266910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3311948"/>
            <a:ext cx="9288887" cy="1159181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7152899"/>
            <a:ext cx="14580215" cy="35304449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4903767"/>
            <a:ext cx="9288887" cy="27611073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3311948"/>
            <a:ext cx="9288887" cy="1159181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7152899"/>
            <a:ext cx="14580215" cy="35304449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4903767"/>
            <a:ext cx="9288887" cy="27611073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1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644970"/>
            <a:ext cx="24840367" cy="960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3224794"/>
            <a:ext cx="24840367" cy="3152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6045292"/>
            <a:ext cx="6480096" cy="2644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A31E-0834-4691-8D03-2074CFD68DE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6045292"/>
            <a:ext cx="9720143" cy="2644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6045292"/>
            <a:ext cx="6480096" cy="2644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688B-3499-44D0-9AAE-F2227559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58023" y="811137"/>
            <a:ext cx="20389512" cy="223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...........(ชื่อโครงการ/กิจกรรม)...........</a:t>
            </a:r>
            <a:endParaRPr lang="en-US" sz="9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36181" y="3155994"/>
            <a:ext cx="20809525" cy="157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h-TH" sz="6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ชื่อ-</a:t>
            </a:r>
            <a:r>
              <a:rPr lang="th-TH" sz="6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สกุล</a:t>
            </a:r>
            <a:r>
              <a:rPr lang="th-TH" sz="6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..........................หน่วยงาน...........................</a:t>
            </a:r>
            <a:endParaRPr lang="en-US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2808" y="5010003"/>
            <a:ext cx="26769927" cy="1861214"/>
            <a:chOff x="49067" y="1055545"/>
            <a:chExt cx="2697456" cy="187544"/>
          </a:xfrm>
        </p:grpSpPr>
        <p:sp>
          <p:nvSpPr>
            <p:cNvPr id="13" name="Rectangle 12"/>
            <p:cNvSpPr/>
            <p:nvPr/>
          </p:nvSpPr>
          <p:spPr>
            <a:xfrm>
              <a:off x="49067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7123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2426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7729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53032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82167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10223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35526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60829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86132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15267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43323" y="1055545"/>
              <a:ext cx="203200" cy="187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5626" y="1087493"/>
              <a:ext cx="1380506" cy="1236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0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(เป้าหมาย </a:t>
              </a:r>
              <a:r>
                <a:rPr lang="en-US" sz="50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SDGs </a:t>
              </a:r>
              <a:r>
                <a:rPr lang="th-TH" sz="50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ที่เกี่ยวข้อง โปรดเลือกจากรูปด้านขวา)</a:t>
              </a:r>
              <a:endParaRPr lang="en-US" sz="5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2181812" y="-503610"/>
            <a:ext cx="88088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ตัวอักษรทั้งหมดใช้ </a:t>
            </a:r>
            <a:r>
              <a:rPr lang="en-US" sz="66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 </a:t>
            </a:r>
            <a:r>
              <a:rPr lang="en-US" sz="6600" b="1" u="sng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SarabunPSK</a:t>
            </a:r>
            <a:endParaRPr lang="en-US" sz="66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9400776" y="1760698"/>
            <a:ext cx="282303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223811" y="1147150"/>
            <a:ext cx="1232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ตัวอักษรแบบหนา ขนาด 96 </a:t>
            </a:r>
            <a:r>
              <a:rPr lang="en-US" sz="9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points</a:t>
            </a:r>
            <a:endParaRPr lang="en-US" sz="9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9400776" y="3710002"/>
            <a:ext cx="282303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223811" y="3096454"/>
            <a:ext cx="85266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ตัวอักษรแบบหนา ขนาด 66 </a:t>
            </a:r>
            <a:r>
              <a:rPr lang="en-US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points</a:t>
            </a:r>
            <a:endParaRPr lang="en-US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9358777" y="5807130"/>
            <a:ext cx="282303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181812" y="5193582"/>
            <a:ext cx="13144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โปรดเลือกเป้าหมาย </a:t>
            </a:r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SDGs </a:t>
            </a: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ที่เกี่ยวข้องกับโครงการ จากรูปที่ให้มา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811" y="6314744"/>
            <a:ext cx="1964582" cy="19645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686" y="6314744"/>
            <a:ext cx="1964582" cy="19645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561" y="6314744"/>
            <a:ext cx="1964582" cy="19645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436" y="6314744"/>
            <a:ext cx="1964582" cy="19645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310" y="6314744"/>
            <a:ext cx="1964582" cy="1964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185" y="6314744"/>
            <a:ext cx="1964582" cy="19645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811" y="8346079"/>
            <a:ext cx="1964582" cy="19645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686" y="8346079"/>
            <a:ext cx="1964582" cy="19645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561" y="8346079"/>
            <a:ext cx="1964582" cy="1964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436" y="8346079"/>
            <a:ext cx="1964582" cy="196458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310" y="8346079"/>
            <a:ext cx="1964582" cy="196458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185" y="8346079"/>
            <a:ext cx="1964582" cy="19645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811" y="10377414"/>
            <a:ext cx="1964582" cy="19645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686" y="10377414"/>
            <a:ext cx="1964582" cy="19645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561" y="10377414"/>
            <a:ext cx="1964582" cy="19645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436" y="10377414"/>
            <a:ext cx="1964582" cy="196458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310" y="10377414"/>
            <a:ext cx="1964582" cy="1964582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79681" y="282346"/>
            <a:ext cx="27937154" cy="73075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144000" rIns="36000" rtlCol="0" anchor="t" anchorCtr="0"/>
          <a:lstStyle/>
          <a:p>
            <a:r>
              <a:rPr lang="en-US" sz="5000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Heading Section</a:t>
            </a:r>
            <a:endParaRPr lang="en-US" sz="5000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9681" y="7906989"/>
            <a:ext cx="27937154" cy="414021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144000" rIns="36000" rtlCol="0" anchor="t" anchorCtr="0"/>
          <a:lstStyle/>
          <a:p>
            <a:r>
              <a:rPr lang="en-US" sz="5000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</a:t>
            </a:r>
            <a:r>
              <a:rPr lang="en-US" sz="50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77422" y="14409607"/>
            <a:ext cx="11413687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i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สำหรับงานวิจัยที่ส่งบทความฉบับเต็ม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บทคัดย่อ</a:t>
            </a:r>
            <a:r>
              <a:rPr lang="en-US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8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</a:t>
            </a:r>
            <a:endParaRPr lang="en-US" sz="4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en-US" sz="4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Tx/>
              <a:buChar char="-"/>
            </a:pP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ผลลัพธ์ที่สอดคล้องกับ</a:t>
            </a:r>
            <a:r>
              <a:rPr lang="en-US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SDGs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b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ที่เป็นประโยชน์ต่อ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29400776" y="18588170"/>
            <a:ext cx="282303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223811" y="17092596"/>
            <a:ext cx="100335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z="6000" u="sng" dirty="0" smtClean="0"/>
              <a:t>ส่วนของเนื้อหา</a:t>
            </a:r>
          </a:p>
          <a:p>
            <a:r>
              <a:rPr lang="th-TH" sz="5400" b="1" dirty="0" smtClean="0"/>
              <a:t>หัวข้อ </a:t>
            </a:r>
            <a:r>
              <a:rPr lang="th-TH" sz="5400" b="1" dirty="0"/>
              <a:t>ตัวอักษรแบบหนา </a:t>
            </a:r>
            <a:r>
              <a:rPr lang="th-TH" sz="5400" b="1" dirty="0" smtClean="0"/>
              <a:t>ขนาดไม่ต่ำกว่า </a:t>
            </a:r>
            <a:r>
              <a:rPr lang="th-TH" sz="5400" b="1" dirty="0"/>
              <a:t>54 </a:t>
            </a:r>
            <a:r>
              <a:rPr lang="en-US" sz="5400" b="1" dirty="0"/>
              <a:t>points</a:t>
            </a:r>
          </a:p>
          <a:p>
            <a:r>
              <a:rPr lang="th-TH" sz="4800" dirty="0"/>
              <a:t>เนื้อความ ตัวอักษรปกติ </a:t>
            </a:r>
            <a:r>
              <a:rPr lang="th-TH" sz="4800" dirty="0" smtClean="0"/>
              <a:t>ขนาดไม่ต่ำกว่า </a:t>
            </a:r>
            <a:r>
              <a:rPr lang="th-TH" sz="4800" dirty="0"/>
              <a:t>48 </a:t>
            </a:r>
            <a:r>
              <a:rPr lang="en-US" sz="4800" dirty="0"/>
              <a:t>points</a:t>
            </a:r>
            <a:endParaRPr lang="th-TH" sz="4800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9400777" y="49350307"/>
            <a:ext cx="282303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223811" y="48695628"/>
            <a:ext cx="1007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z="6000" b="1" dirty="0" smtClean="0">
                <a:solidFill>
                  <a:srgbClr val="FF0000"/>
                </a:solidFill>
              </a:rPr>
              <a:t>**ส่วน</a:t>
            </a:r>
            <a:r>
              <a:rPr lang="th-TH" sz="6000" b="1" dirty="0">
                <a:solidFill>
                  <a:srgbClr val="FF0000"/>
                </a:solidFill>
              </a:rPr>
              <a:t>ของ</a:t>
            </a:r>
            <a:r>
              <a:rPr lang="th-TH" sz="6000" b="1" dirty="0" smtClean="0">
                <a:solidFill>
                  <a:srgbClr val="FF0000"/>
                </a:solidFill>
              </a:rPr>
              <a:t>เนื้อหาห้ามเกินระยะขอบนี้**</a:t>
            </a:r>
            <a:endParaRPr lang="th-TH" sz="60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414290" y="14421462"/>
            <a:ext cx="997518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i="1" u="sng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สำหรับโครงการโดดเด่นของคณะ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en-US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800" dirty="0" smtClean="0">
              <a:solidFill>
                <a:srgbClr val="FF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th-TH" sz="4800" b="1" dirty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lang="th-TH" sz="4800" b="1" dirty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ผลลัพธ์ที่สอดคล้องกับ</a:t>
            </a:r>
            <a:r>
              <a:rPr lang="en-US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SDGs</a:t>
            </a:r>
            <a: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b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ผลลัพธ์ที่เป็นประโยชน์ต่อสังคม</a:t>
            </a:r>
            <a:endParaRPr lang="th-TH" sz="4800" b="1" dirty="0">
              <a:solidFill>
                <a:srgbClr val="FF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</a:t>
            </a:r>
            <a:r>
              <a:rPr lang="th-TH" sz="4800" b="1" dirty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</a:t>
            </a:r>
          </a:p>
          <a:p>
            <a:pPr marL="857250" indent="-857250">
              <a:buFontTx/>
              <a:buChar char="-"/>
            </a:pPr>
            <a:r>
              <a:rPr lang="th-TH" sz="4800" b="1" dirty="0" smtClean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</a:t>
            </a:r>
            <a:r>
              <a:rPr lang="th-TH" sz="4800" b="1" dirty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81830" y="10310660"/>
            <a:ext cx="12089447" cy="157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i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หัวข้อที่ต้องมีในโปสเตอร์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-13621491" y="7906989"/>
            <a:ext cx="127023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6600" b="1" dirty="0" smtClean="0">
                <a:solidFill>
                  <a:srgbClr val="FF0000"/>
                </a:solidFill>
              </a:rPr>
              <a:t>รูปนี้คือตัวอย่างโปสเตอร์ที่จะพิมพ์จริง</a:t>
            </a:r>
            <a:endParaRPr lang="th-TH" sz="6600" b="1" dirty="0">
              <a:solidFill>
                <a:srgbClr val="FF0000"/>
              </a:solidFill>
            </a:endParaRPr>
          </a:p>
          <a:p>
            <a:pPr algn="ctr"/>
            <a:r>
              <a:rPr lang="th-TH" sz="6600" b="1" dirty="0" smtClean="0">
                <a:solidFill>
                  <a:srgbClr val="FF0000"/>
                </a:solidFill>
              </a:rPr>
              <a:t>ธีมด้านบนและด้านล่าง ทีมงานจะใส่เพิ่มให้ก่อนปริ้นท์</a:t>
            </a:r>
          </a:p>
          <a:p>
            <a:pPr algn="ctr"/>
            <a:r>
              <a:rPr lang="th-TH" sz="6600" b="1" dirty="0" smtClean="0">
                <a:solidFill>
                  <a:srgbClr val="FF0000"/>
                </a:solidFill>
              </a:rPr>
              <a:t>ให้ทางผู้ส่งโปสเตอร์แก้ไขมาเฉพาะใน</a:t>
            </a:r>
          </a:p>
          <a:p>
            <a:pPr algn="ctr"/>
            <a:r>
              <a:rPr lang="th-TH" sz="6600" b="1" dirty="0" smtClean="0">
                <a:solidFill>
                  <a:srgbClr val="FF0000"/>
                </a:solidFill>
              </a:rPr>
              <a:t>เค้าโครงพาวเวอร์พอยท์ที่ร่างไว้ให้ </a:t>
            </a:r>
            <a:r>
              <a:rPr lang="th-TH" sz="6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endParaRPr lang="th-TH" sz="6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221142" y="12771961"/>
            <a:ext cx="9901603" cy="246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187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TH SarabunPSK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RUNGTIWA BUADEE</dc:creator>
  <cp:lastModifiedBy>RUNGTIWA BUADEE</cp:lastModifiedBy>
  <cp:revision>4</cp:revision>
  <dcterms:created xsi:type="dcterms:W3CDTF">2020-10-22T09:34:07Z</dcterms:created>
  <dcterms:modified xsi:type="dcterms:W3CDTF">2020-10-26T10:56:38Z</dcterms:modified>
</cp:coreProperties>
</file>