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8800425" cy="43200638"/>
  <p:notesSz cx="6858000" cy="9144000"/>
  <p:defaultTextStyle>
    <a:defPPr>
      <a:defRPr lang="en-US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28" d="100"/>
          <a:sy n="28" d="100"/>
        </p:scale>
        <p:origin x="141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78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47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60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1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930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8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83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2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6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3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BE1BF-6B7A-4D20-8E04-90B8B9DC79EB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E5050-A7CA-4CBB-B9E3-85E5A7AE2C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5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292762" y="4960237"/>
            <a:ext cx="85472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72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ชื่อผลงาน/โครงการ</a:t>
            </a:r>
            <a:endParaRPr lang="en-US" sz="72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68506" y="10439470"/>
            <a:ext cx="1324431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หลักการและเหตุผล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92762" y="6786648"/>
            <a:ext cx="160400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6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ชื่อคณะ/สถาบัน/หน่วยงาน</a:t>
            </a:r>
            <a:endParaRPr lang="en-US" sz="66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8506" y="15096304"/>
            <a:ext cx="8336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วิธีดำเนินการ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68506" y="29093661"/>
            <a:ext cx="51094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สรุปผล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5990" y="21587150"/>
            <a:ext cx="150446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ผลการอนุรักษ์พลังงาน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68506" y="34502514"/>
            <a:ext cx="51094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ขิอเสนอแนะ</a:t>
            </a:r>
            <a:r>
              <a:rPr lang="en-US" sz="6000" dirty="0" smtClean="0">
                <a:latin typeface="DB Helvethaica X 55 Regular" panose="02000506090000020004" pitchFamily="2" charset="-34"/>
                <a:cs typeface="DB Helvethaica X 55 Regular" panose="02000506090000020004" pitchFamily="2" charset="-34"/>
              </a:rPr>
              <a:t> :</a:t>
            </a:r>
            <a:endParaRPr lang="en-US" sz="6000" dirty="0">
              <a:latin typeface="DB Helvethaica X 55 Regular" panose="02000506090000020004" pitchFamily="2" charset="-34"/>
              <a:cs typeface="DB Helvethaica X 55 Regular" panose="02000506090000020004" pitchFamily="2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5424" y="295800"/>
            <a:ext cx="4761905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4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28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DB Helvethaica X 55 Regular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6</cp:revision>
  <dcterms:created xsi:type="dcterms:W3CDTF">2017-03-06T23:06:07Z</dcterms:created>
  <dcterms:modified xsi:type="dcterms:W3CDTF">2019-01-29T07:17:04Z</dcterms:modified>
</cp:coreProperties>
</file>