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28800425" cy="43200638"/>
  <p:notesSz cx="6858000" cy="9144000"/>
  <p:defaultTextStyle>
    <a:defPPr>
      <a:defRPr lang="en-US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4" d="100"/>
          <a:sy n="14" d="100"/>
        </p:scale>
        <p:origin x="264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27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7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0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6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5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930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8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8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2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83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BE1BF-6B7A-4D20-8E04-90B8B9DC79EB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5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292762" y="4960237"/>
            <a:ext cx="85472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ชื่อผลงาน/โครงการ</a:t>
            </a:r>
            <a:endParaRPr lang="en-US" sz="72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68506" y="10439470"/>
            <a:ext cx="13244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หลักการและเหตุผล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92762" y="6786648"/>
            <a:ext cx="160400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6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ชื่อคณะ/สถาบัน/หน่วยงาน</a:t>
            </a:r>
            <a:endParaRPr lang="en-US" sz="66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68506" y="15096304"/>
            <a:ext cx="8336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วิธีดำเนินการ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68506" y="29093661"/>
            <a:ext cx="51094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สรุปผล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5990" y="21587150"/>
            <a:ext cx="150446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ผลการอนุรักษ์</a:t>
            </a:r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พลังงาน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4360" y="0"/>
            <a:ext cx="4764034" cy="476403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768506" y="34502514"/>
            <a:ext cx="51094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ขิอเสนอแนะ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3947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DB Helvethaica X 55 Regular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dcterms:created xsi:type="dcterms:W3CDTF">2017-03-06T23:06:07Z</dcterms:created>
  <dcterms:modified xsi:type="dcterms:W3CDTF">2018-08-06T09:07:27Z</dcterms:modified>
</cp:coreProperties>
</file>