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28800425" cy="43200638"/>
  <p:notesSz cx="6858000" cy="9144000"/>
  <p:defaultTextStyle>
    <a:defPPr>
      <a:defRPr lang="en-US"/>
    </a:defPPr>
    <a:lvl1pPr marL="0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1pPr>
    <a:lvl2pPr marL="1727987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2pPr>
    <a:lvl3pPr marL="3455975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3pPr>
    <a:lvl4pPr marL="5183962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4pPr>
    <a:lvl5pPr marL="6911950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5pPr>
    <a:lvl6pPr marL="8639937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6pPr>
    <a:lvl7pPr marL="10367924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7pPr>
    <a:lvl8pPr marL="12095912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8pPr>
    <a:lvl9pPr marL="13823899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4" d="100"/>
          <a:sy n="14" d="100"/>
        </p:scale>
        <p:origin x="2646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32" y="7070108"/>
            <a:ext cx="24480361" cy="15040222"/>
          </a:xfrm>
        </p:spPr>
        <p:txBody>
          <a:bodyPr anchor="b"/>
          <a:lstStyle>
            <a:lvl1pPr algn="ctr">
              <a:defRPr sz="1889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53" y="22690338"/>
            <a:ext cx="21600319" cy="10430151"/>
          </a:xfrm>
        </p:spPr>
        <p:txBody>
          <a:bodyPr/>
          <a:lstStyle>
            <a:lvl1pPr marL="0" indent="0" algn="ctr">
              <a:buNone/>
              <a:defRPr sz="7559"/>
            </a:lvl1pPr>
            <a:lvl2pPr marL="1440043" indent="0" algn="ctr">
              <a:buNone/>
              <a:defRPr sz="6299"/>
            </a:lvl2pPr>
            <a:lvl3pPr marL="2880086" indent="0" algn="ctr">
              <a:buNone/>
              <a:defRPr sz="5669"/>
            </a:lvl3pPr>
            <a:lvl4pPr marL="4320129" indent="0" algn="ctr">
              <a:buNone/>
              <a:defRPr sz="5040"/>
            </a:lvl4pPr>
            <a:lvl5pPr marL="5760171" indent="0" algn="ctr">
              <a:buNone/>
              <a:defRPr sz="5040"/>
            </a:lvl5pPr>
            <a:lvl6pPr marL="7200214" indent="0" algn="ctr">
              <a:buNone/>
              <a:defRPr sz="5040"/>
            </a:lvl6pPr>
            <a:lvl7pPr marL="8640257" indent="0" algn="ctr">
              <a:buNone/>
              <a:defRPr sz="5040"/>
            </a:lvl7pPr>
            <a:lvl8pPr marL="10080300" indent="0" algn="ctr">
              <a:buNone/>
              <a:defRPr sz="5040"/>
            </a:lvl8pPr>
            <a:lvl9pPr marL="11520343" indent="0" algn="ctr">
              <a:buNone/>
              <a:defRPr sz="504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BE1BF-6B7A-4D20-8E04-90B8B9DC79EB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5050-A7CA-4CBB-B9E3-85E5A7AE2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278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BE1BF-6B7A-4D20-8E04-90B8B9DC79EB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5050-A7CA-4CBB-B9E3-85E5A7AE2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472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0306" y="2300034"/>
            <a:ext cx="6210092" cy="366105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31" y="2300034"/>
            <a:ext cx="18270270" cy="366105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BE1BF-6B7A-4D20-8E04-90B8B9DC79EB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5050-A7CA-4CBB-B9E3-85E5A7AE2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340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BE1BF-6B7A-4D20-8E04-90B8B9DC79EB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5050-A7CA-4CBB-B9E3-85E5A7AE2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560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030" y="10770172"/>
            <a:ext cx="24840367" cy="17970262"/>
          </a:xfrm>
        </p:spPr>
        <p:txBody>
          <a:bodyPr anchor="b"/>
          <a:lstStyle>
            <a:lvl1pPr>
              <a:defRPr sz="1889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030" y="28910440"/>
            <a:ext cx="24840367" cy="9450136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40043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8008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20129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4pPr>
            <a:lvl5pPr marL="5760171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5pPr>
            <a:lvl6pPr marL="7200214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6pPr>
            <a:lvl7pPr marL="8640257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7pPr>
            <a:lvl8pPr marL="1008030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8pPr>
            <a:lvl9pPr marL="11520343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BE1BF-6B7A-4D20-8E04-90B8B9DC79EB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5050-A7CA-4CBB-B9E3-85E5A7AE2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351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029" y="11500170"/>
            <a:ext cx="12240181" cy="274104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0215" y="11500170"/>
            <a:ext cx="12240181" cy="274104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BE1BF-6B7A-4D20-8E04-90B8B9DC79EB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5050-A7CA-4CBB-B9E3-85E5A7AE2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930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300044"/>
            <a:ext cx="24840367" cy="835012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784" y="10590160"/>
            <a:ext cx="12183928" cy="5190073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784" y="15780233"/>
            <a:ext cx="12183928" cy="2321034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0217" y="10590160"/>
            <a:ext cx="12243932" cy="5190073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0217" y="15780233"/>
            <a:ext cx="12243932" cy="2321034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BE1BF-6B7A-4D20-8E04-90B8B9DC79EB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5050-A7CA-4CBB-B9E3-85E5A7AE2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288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BE1BF-6B7A-4D20-8E04-90B8B9DC79EB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5050-A7CA-4CBB-B9E3-85E5A7AE2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283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BE1BF-6B7A-4D20-8E04-90B8B9DC79EB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5050-A7CA-4CBB-B9E3-85E5A7AE2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229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042"/>
            <a:ext cx="9288887" cy="1008014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3932" y="6220102"/>
            <a:ext cx="14580215" cy="30700453"/>
          </a:xfrm>
        </p:spPr>
        <p:txBody>
          <a:bodyPr/>
          <a:lstStyle>
            <a:lvl1pPr>
              <a:defRPr sz="10079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60191"/>
            <a:ext cx="9288887" cy="24010358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BE1BF-6B7A-4D20-8E04-90B8B9DC79EB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5050-A7CA-4CBB-B9E3-85E5A7AE2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862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042"/>
            <a:ext cx="9288887" cy="1008014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3932" y="6220102"/>
            <a:ext cx="14580215" cy="30700453"/>
          </a:xfrm>
        </p:spPr>
        <p:txBody>
          <a:bodyPr anchor="t"/>
          <a:lstStyle>
            <a:lvl1pPr marL="0" indent="0">
              <a:buNone/>
              <a:defRPr sz="10079"/>
            </a:lvl1pPr>
            <a:lvl2pPr marL="1440043" indent="0">
              <a:buNone/>
              <a:defRPr sz="8819"/>
            </a:lvl2pPr>
            <a:lvl3pPr marL="2880086" indent="0">
              <a:buNone/>
              <a:defRPr sz="7559"/>
            </a:lvl3pPr>
            <a:lvl4pPr marL="4320129" indent="0">
              <a:buNone/>
              <a:defRPr sz="6299"/>
            </a:lvl4pPr>
            <a:lvl5pPr marL="5760171" indent="0">
              <a:buNone/>
              <a:defRPr sz="6299"/>
            </a:lvl5pPr>
            <a:lvl6pPr marL="7200214" indent="0">
              <a:buNone/>
              <a:defRPr sz="6299"/>
            </a:lvl6pPr>
            <a:lvl7pPr marL="8640257" indent="0">
              <a:buNone/>
              <a:defRPr sz="6299"/>
            </a:lvl7pPr>
            <a:lvl8pPr marL="10080300" indent="0">
              <a:buNone/>
              <a:defRPr sz="6299"/>
            </a:lvl8pPr>
            <a:lvl9pPr marL="11520343" indent="0">
              <a:buNone/>
              <a:defRPr sz="6299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60191"/>
            <a:ext cx="9288887" cy="24010358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BE1BF-6B7A-4D20-8E04-90B8B9DC79EB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5050-A7CA-4CBB-B9E3-85E5A7AE2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836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29" y="2300044"/>
            <a:ext cx="24840367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029" y="11500170"/>
            <a:ext cx="24840367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029" y="40040601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BE1BF-6B7A-4D20-8E04-90B8B9DC79EB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0141" y="40040601"/>
            <a:ext cx="9720143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0300" y="40040601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E5050-A7CA-4CBB-B9E3-85E5A7AE2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350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880086" rtl="0" eaLnBrk="1" latinLnBrk="0" hangingPunct="1">
        <a:lnSpc>
          <a:spcPct val="90000"/>
        </a:lnSpc>
        <a:spcBef>
          <a:spcPct val="0"/>
        </a:spcBef>
        <a:buNone/>
        <a:defRPr sz="1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21" indent="-720021" algn="l" defTabSz="2880086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600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600107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40150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80193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20236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60278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800321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403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80086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20129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60171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200214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40257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8030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203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292762" y="4960237"/>
            <a:ext cx="85472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7200" dirty="0" smtClean="0"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ชื่อผลงาน/โครงการ</a:t>
            </a:r>
            <a:endParaRPr lang="en-US" sz="7200" dirty="0">
              <a:latin typeface="DB Helvethaica X 55 Regular" panose="02000506090000020004" pitchFamily="2" charset="-34"/>
              <a:cs typeface="DB Helvethaica X 55 Regular" panose="02000506090000020004" pitchFamily="2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68506" y="10439470"/>
            <a:ext cx="132443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6000" dirty="0" smtClean="0"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หลักการและเหตุผล</a:t>
            </a:r>
            <a:r>
              <a:rPr lang="en-US" sz="6000" dirty="0" smtClean="0"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 :</a:t>
            </a:r>
            <a:endParaRPr lang="en-US" sz="6000" dirty="0">
              <a:latin typeface="DB Helvethaica X 55 Regular" panose="02000506090000020004" pitchFamily="2" charset="-34"/>
              <a:cs typeface="DB Helvethaica X 55 Regular" panose="02000506090000020004" pitchFamily="2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292762" y="6786648"/>
            <a:ext cx="1604008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6600" dirty="0" smtClean="0"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ชื่อคณะ/สถาบัน/หน่วยงาน</a:t>
            </a:r>
            <a:endParaRPr lang="en-US" sz="6600" dirty="0">
              <a:latin typeface="DB Helvethaica X 55 Regular" panose="02000506090000020004" pitchFamily="2" charset="-34"/>
              <a:cs typeface="DB Helvethaica X 55 Regular" panose="02000506090000020004" pitchFamily="2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68506" y="15096304"/>
            <a:ext cx="83362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6000" dirty="0" smtClean="0"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วิธีดำเนินการ</a:t>
            </a:r>
            <a:r>
              <a:rPr lang="en-US" sz="6000" dirty="0" smtClean="0"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 :</a:t>
            </a:r>
            <a:endParaRPr lang="en-US" sz="6000" dirty="0">
              <a:latin typeface="DB Helvethaica X 55 Regular" panose="02000506090000020004" pitchFamily="2" charset="-34"/>
              <a:cs typeface="DB Helvethaica X 55 Regular" panose="02000506090000020004" pitchFamily="2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68506" y="29093661"/>
            <a:ext cx="51094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6000" dirty="0" smtClean="0"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สรุปผล</a:t>
            </a:r>
            <a:r>
              <a:rPr lang="en-US" sz="6000" dirty="0" smtClean="0"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 :</a:t>
            </a:r>
            <a:endParaRPr lang="en-US" sz="6000" dirty="0">
              <a:latin typeface="DB Helvethaica X 55 Regular" panose="02000506090000020004" pitchFamily="2" charset="-34"/>
              <a:cs typeface="DB Helvethaica X 55 Regular" panose="02000506090000020004" pitchFamily="2" charset="-34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45990" y="21587150"/>
            <a:ext cx="1504463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6000" dirty="0" smtClean="0"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ผลการอนุรักษ์</a:t>
            </a:r>
            <a:r>
              <a:rPr lang="th-TH" sz="6000" dirty="0" smtClean="0"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พลังงาน</a:t>
            </a:r>
            <a:r>
              <a:rPr lang="en-US" sz="6000" dirty="0" smtClean="0"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 </a:t>
            </a:r>
            <a:r>
              <a:rPr lang="en-US" sz="6000" dirty="0" smtClean="0"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:</a:t>
            </a:r>
            <a:endParaRPr lang="en-US" sz="6000" dirty="0">
              <a:latin typeface="DB Helvethaica X 55 Regular" panose="02000506090000020004" pitchFamily="2" charset="-34"/>
              <a:cs typeface="DB Helvethaica X 55 Regular" panose="02000506090000020004" pitchFamily="2" charset="-34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84360" y="0"/>
            <a:ext cx="4764034" cy="476403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768506" y="34502514"/>
            <a:ext cx="51094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6000" dirty="0" smtClean="0"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ขิอเสนอแนะ</a:t>
            </a:r>
            <a:r>
              <a:rPr lang="en-US" sz="6000" dirty="0" smtClean="0"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 </a:t>
            </a:r>
            <a:r>
              <a:rPr lang="en-US" sz="6000" dirty="0" smtClean="0">
                <a:latin typeface="DB Helvethaica X 55 Regular" panose="02000506090000020004" pitchFamily="2" charset="-34"/>
                <a:cs typeface="DB Helvethaica X 55 Regular" panose="02000506090000020004" pitchFamily="2" charset="-34"/>
              </a:rPr>
              <a:t>:</a:t>
            </a:r>
            <a:endParaRPr lang="en-US" sz="6000" dirty="0">
              <a:latin typeface="DB Helvethaica X 55 Regular" panose="02000506090000020004" pitchFamily="2" charset="-34"/>
              <a:cs typeface="DB Helvethaica X 55 Regular" panose="0200050609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3947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28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DB Helvethaica X 55 Regular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5</cp:revision>
  <dcterms:created xsi:type="dcterms:W3CDTF">2017-03-06T23:06:07Z</dcterms:created>
  <dcterms:modified xsi:type="dcterms:W3CDTF">2018-08-06T09:07:27Z</dcterms:modified>
</cp:coreProperties>
</file>