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4" r:id="rId2"/>
  </p:sldMasterIdLst>
  <p:sldIdLst>
    <p:sldId id="259" r:id="rId3"/>
  </p:sldIdLst>
  <p:sldSz cx="9144000" cy="6858000" type="screen4x3"/>
  <p:notesSz cx="7010400" cy="92964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ver Page" id="{5648A4CF-DF29-41BF-86C5-100882A915DB}">
          <p14:sldIdLst/>
        </p14:section>
        <p14:section name="Divider Page" id="{72A17C49-402C-46FC-BAFF-9528705DA1D8}">
          <p14:sldIdLst/>
        </p14:section>
        <p14:section name="Content Page" id="{F8BEA8C7-ADDB-40E9-96A1-81615995B788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8000" b="1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B2402-BEF9-4235-80BF-1851B889419C}" type="datetimeFigureOut">
              <a:rPr lang="th-TH" smtClean="0"/>
              <a:pPr/>
              <a:t>16/10/62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48695-3D93-4BF0-90B6-AB2D85959CB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9511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fld id="{E43A0DDC-9959-4054-BEBE-A9F7E3B949AC}" type="datetimeFigureOut">
              <a:rPr lang="th-TH" smtClean="0"/>
              <a:pPr/>
              <a:t>16/10/62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fld id="{9C93DE1B-B9AB-4E1A-AEEE-3AD383DB021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03079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fld id="{E43A0DDC-9959-4054-BEBE-A9F7E3B949AC}" type="datetimeFigureOut">
              <a:rPr lang="th-TH" smtClean="0"/>
              <a:pPr/>
              <a:t>16/10/62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fld id="{9C93DE1B-B9AB-4E1A-AEEE-3AD383DB021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22530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fld id="{E43A0DDC-9959-4054-BEBE-A9F7E3B949AC}" type="datetimeFigureOut">
              <a:rPr lang="th-TH" smtClean="0"/>
              <a:pPr/>
              <a:t>16/10/62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fld id="{9C93DE1B-B9AB-4E1A-AEEE-3AD383DB021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14830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A0DDC-9959-4054-BEBE-A9F7E3B949AC}" type="datetimeFigureOut">
              <a:rPr lang="th-TH" smtClean="0"/>
              <a:pPr/>
              <a:t>16/10/62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3DE1B-B9AB-4E1A-AEEE-3AD383DB021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41174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fld id="{E43A0DDC-9959-4054-BEBE-A9F7E3B949AC}" type="datetimeFigureOut">
              <a:rPr lang="th-TH" smtClean="0"/>
              <a:pPr/>
              <a:t>16/10/62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fld id="{9C93DE1B-B9AB-4E1A-AEEE-3AD383DB021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52390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fld id="{E43A0DDC-9959-4054-BEBE-A9F7E3B949AC}" type="datetimeFigureOut">
              <a:rPr lang="th-TH" smtClean="0"/>
              <a:pPr/>
              <a:t>16/10/62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fld id="{9C93DE1B-B9AB-4E1A-AEEE-3AD383DB021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59137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fld id="{E43A0DDC-9959-4054-BEBE-A9F7E3B949AC}" type="datetimeFigureOut">
              <a:rPr lang="th-TH" smtClean="0"/>
              <a:pPr/>
              <a:t>16/10/62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fld id="{9C93DE1B-B9AB-4E1A-AEEE-3AD383DB021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11157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fld id="{E43A0DDC-9959-4054-BEBE-A9F7E3B949AC}" type="datetimeFigureOut">
              <a:rPr lang="th-TH" smtClean="0"/>
              <a:pPr/>
              <a:t>16/10/62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fld id="{9C93DE1B-B9AB-4E1A-AEEE-3AD383DB021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2007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A0DDC-9959-4054-BEBE-A9F7E3B949AC}" type="datetimeFigureOut">
              <a:rPr lang="th-TH" smtClean="0"/>
              <a:pPr/>
              <a:t>16/10/62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3DE1B-B9AB-4E1A-AEEE-3AD383DB021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8592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A0DDC-9959-4054-BEBE-A9F7E3B949AC}" type="datetimeFigureOut">
              <a:rPr lang="th-TH" smtClean="0"/>
              <a:pPr/>
              <a:t>16/10/62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3DE1B-B9AB-4E1A-AEEE-3AD383DB021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93726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>
              <a:defRPr sz="2800"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>
              <a:defRPr sz="2400"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>
              <a:defRPr sz="2000"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>
              <a:defRPr sz="2000"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A0DDC-9959-4054-BEBE-A9F7E3B949AC}" type="datetimeFigureOut">
              <a:rPr lang="th-TH" smtClean="0"/>
              <a:pPr/>
              <a:t>16/10/62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3DE1B-B9AB-4E1A-AEEE-3AD383DB021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34007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B2402-BEF9-4235-80BF-1851B889419C}" type="datetimeFigureOut">
              <a:rPr lang="th-TH" smtClean="0"/>
              <a:pPr/>
              <a:t>16/10/62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48695-3D93-4BF0-90B6-AB2D85959CB6}" type="slidenum">
              <a:rPr lang="th-TH" smtClean="0"/>
              <a:pPr/>
              <a:t>‹#›</a:t>
            </a:fld>
            <a:endParaRPr lang="th-TH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324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A0DDC-9959-4054-BEBE-A9F7E3B949AC}" type="datetimeFigureOut">
              <a:rPr lang="th-TH" smtClean="0"/>
              <a:pPr/>
              <a:t>16/10/62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3DE1B-B9AB-4E1A-AEEE-3AD383DB021E}" type="slidenum">
              <a:rPr lang="th-TH" smtClean="0"/>
              <a:pPr/>
              <a:t>‹#›</a:t>
            </a:fld>
            <a:endParaRPr lang="th-TH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807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79747"/>
              </p:ext>
            </p:extLst>
          </p:nvPr>
        </p:nvGraphicFramePr>
        <p:xfrm>
          <a:off x="77361" y="1673730"/>
          <a:ext cx="8932987" cy="3050224"/>
        </p:xfrm>
        <a:graphic>
          <a:graphicData uri="http://schemas.openxmlformats.org/drawingml/2006/table">
            <a:tbl>
              <a:tblPr/>
              <a:tblGrid>
                <a:gridCol w="469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78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8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7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57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14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83482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กิจกรรม/โครงการ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จำนวนวันทำกิจกรรม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เวลา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สถานที่ 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ผู้ประสานงาน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1982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โครงการสำนักงานสีเขียว :         สวนผักหรรษา ดาดฟ้ากินได้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ครึ่งวันบ่าย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13.00 - 16.30 น.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ชั้น 3 </a:t>
                      </a:r>
                    </a:p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ตึกสำนักงานอธิการบดี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คุณ</a:t>
                      </a:r>
                      <a:r>
                        <a:rPr lang="th-TH" sz="2000" b="1" i="0" u="none" strike="noStrike" dirty="0" err="1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ไพ</a:t>
                      </a:r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รัตน์ กบท.</a:t>
                      </a:r>
                    </a:p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เบอร์ติดต่อ 6040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8318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ชมรมต่างๆ</a:t>
                      </a:r>
                      <a:endParaRPr lang="en-US" sz="2000" b="1" i="0" u="none" strike="noStrike" dirty="0">
                        <a:solidFill>
                          <a:srgbClr val="0070C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l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-ชมรมว่ายน้ำ</a:t>
                      </a:r>
                    </a:p>
                    <a:p>
                      <a:pPr algn="l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-ชมรมปาเป้า</a:t>
                      </a:r>
                      <a:endParaRPr lang="en-US" sz="2000" b="1" i="0" u="none" strike="noStrike" dirty="0">
                        <a:solidFill>
                          <a:srgbClr val="0070C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l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-ชมรม </a:t>
                      </a:r>
                      <a:r>
                        <a:rPr lang="en-US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OP running</a:t>
                      </a:r>
                      <a:endParaRPr lang="th-TH" sz="2000" b="1" i="0" u="none" strike="noStrike" dirty="0">
                        <a:solidFill>
                          <a:srgbClr val="0070C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l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-ชมรม ลีลาศ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ครึ่งวันบ่าย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13.00 - 16.30 น.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ตามที่ชมรมจัดกิจกรรม</a:t>
                      </a:r>
                    </a:p>
                    <a:p>
                      <a:pPr algn="ctr" fontAlgn="ctr"/>
                      <a:endParaRPr lang="th-TH" sz="2000" b="1" i="0" u="none" strike="noStrike" dirty="0">
                        <a:solidFill>
                          <a:srgbClr val="0070C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endParaRPr lang="th-TH" sz="1600" b="1" i="0" u="none" strike="noStrike" dirty="0">
                        <a:solidFill>
                          <a:srgbClr val="0070C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indent="0" algn="l" fontAlgn="ctr">
                        <a:buFontTx/>
                        <a:buNone/>
                      </a:pPr>
                      <a:r>
                        <a:rPr lang="th-TH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คุณไมตรี กบท (ว่ายน้ำ)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r>
                        <a:rPr lang="th-TH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คุณถาวร ก.คลัง (ปาเป้า)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r>
                        <a:rPr lang="th-TH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คุณสันติ ก.คลัง (</a:t>
                      </a:r>
                      <a:r>
                        <a:rPr lang="en-US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op running</a:t>
                      </a:r>
                      <a:r>
                        <a:rPr lang="th-TH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r>
                        <a:rPr lang="th-TH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คุณอรประภา กบท. (ลีลาศ)</a:t>
                      </a:r>
                    </a:p>
                    <a:p>
                      <a:pPr algn="l" fontAlgn="ctr"/>
                      <a:endParaRPr lang="th-TH" sz="2000" b="1" i="0" u="none" strike="noStrike" dirty="0">
                        <a:solidFill>
                          <a:srgbClr val="0070C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8073119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168803" y="626275"/>
            <a:ext cx="8750105" cy="1456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ordia New" panose="020B0304020202020204" pitchFamily="34" charset="-34"/>
                <a:ea typeface="+mj-ea"/>
                <a:cs typeface="Cordia New" panose="020B0304020202020204" pitchFamily="34" charset="-34"/>
              </a:defRPr>
            </a:lvl1pPr>
          </a:lstStyle>
          <a:p>
            <a:pPr algn="ctr"/>
            <a:r>
              <a:rPr lang="th-TH" sz="30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ตารางกิจกรรม/โครงการนันทนาการ สำหรับบุคลากร สำนักงานอธิการบดี</a:t>
            </a:r>
          </a:p>
          <a:p>
            <a:pPr algn="ctr"/>
            <a:r>
              <a:rPr lang="th-TH" sz="30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ประจำเดือน </a:t>
            </a:r>
            <a:r>
              <a:rPr lang="th-TH" sz="3000" b="1" u="sng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ตุลาคม 2562 (วันศุกร์ที่ 25 ตุลาคม 2562)</a:t>
            </a:r>
          </a:p>
          <a:p>
            <a:pPr algn="ctr"/>
            <a:endParaRPr lang="th-TH" sz="3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458019"/>
              </p:ext>
            </p:extLst>
          </p:nvPr>
        </p:nvGraphicFramePr>
        <p:xfrm>
          <a:off x="77360" y="4723414"/>
          <a:ext cx="8932987" cy="1039773"/>
        </p:xfrm>
        <a:graphic>
          <a:graphicData uri="http://schemas.openxmlformats.org/drawingml/2006/table">
            <a:tbl>
              <a:tblPr/>
              <a:tblGrid>
                <a:gridCol w="475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1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76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77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20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177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39773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กิจกรรมร้องคาราโอเกะ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ครึ่งวันบ่าย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13.00 - 16.30 น.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ห้องคาราโอเกะ</a:t>
                      </a:r>
                    </a:p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ตึกสำนักงานอธิการบดี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คุณธีรัตน์</a:t>
                      </a:r>
                    </a:p>
                    <a:p>
                      <a:pPr algn="ctr" fontAlgn="ctr"/>
                      <a:r>
                        <a:rPr lang="th-TH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เบอร์ติดต่อ 6275</a:t>
                      </a:r>
                    </a:p>
                  </a:txBody>
                  <a:tcPr marL="7321" marR="7321" marT="7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147868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1077</TotalTime>
  <Words>157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Angsana New</vt:lpstr>
      <vt:lpstr>Arial</vt:lpstr>
      <vt:lpstr>Calibri</vt:lpstr>
      <vt:lpstr>Calibri Light</vt:lpstr>
      <vt:lpstr>Cordia New</vt:lpstr>
      <vt:lpstr>TH SarabunPSK</vt:lpstr>
      <vt:lpstr>Custom Design</vt:lpstr>
      <vt:lpstr>1_Custom Design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Voranun Leelaluckana</dc:creator>
  <cp:lastModifiedBy>User</cp:lastModifiedBy>
  <cp:revision>79</cp:revision>
  <cp:lastPrinted>2019-05-17T08:25:46Z</cp:lastPrinted>
  <dcterms:created xsi:type="dcterms:W3CDTF">2016-08-15T09:06:57Z</dcterms:created>
  <dcterms:modified xsi:type="dcterms:W3CDTF">2019-10-16T02:57:10Z</dcterms:modified>
</cp:coreProperties>
</file>