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6200438" cy="21599525"/>
  <p:notesSz cx="6858000" cy="9144000"/>
  <p:defaultTextStyle>
    <a:defPPr>
      <a:defRPr lang="th-TH"/>
    </a:defPPr>
    <a:lvl1pPr marL="0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555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5" d="100"/>
          <a:sy n="35" d="100"/>
        </p:scale>
        <p:origin x="12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3534924"/>
            <a:ext cx="13770372" cy="751983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1344752"/>
            <a:ext cx="12150329" cy="521488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25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12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149975"/>
            <a:ext cx="3493219" cy="183045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149975"/>
            <a:ext cx="10277153" cy="18304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7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13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5384888"/>
            <a:ext cx="13972878" cy="8984801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4454688"/>
            <a:ext cx="13972878" cy="4724895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72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5749874"/>
            <a:ext cx="6885186" cy="1370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5749874"/>
            <a:ext cx="6885186" cy="1370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4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149979"/>
            <a:ext cx="13972878" cy="4174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5294885"/>
            <a:ext cx="6853544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7889827"/>
            <a:ext cx="6853544" cy="11604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5294885"/>
            <a:ext cx="6887296" cy="2594941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7889827"/>
            <a:ext cx="6887296" cy="11604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59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5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06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3109937"/>
            <a:ext cx="8201472" cy="15349662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28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9968"/>
            <a:ext cx="5225063" cy="503988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3109937"/>
            <a:ext cx="8201472" cy="15349662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6479857"/>
            <a:ext cx="5225063" cy="12004738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0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149979"/>
            <a:ext cx="13972878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5749874"/>
            <a:ext cx="13972878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4D8D-6B19-472D-8906-734587A410A3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0019564"/>
            <a:ext cx="5467648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0019564"/>
            <a:ext cx="364509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46EA-7A7E-4B42-B0F5-2C2855D642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18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024" y="1048871"/>
            <a:ext cx="9923929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5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</a:t>
            </a:r>
            <a:r>
              <a:rPr lang="th-TH" sz="115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15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POSTER</a:t>
            </a:r>
            <a:endParaRPr lang="th-TH" sz="115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61246" y="2401696"/>
            <a:ext cx="12649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ส่วนงาน </a:t>
            </a:r>
            <a:r>
              <a:rPr lang="th-TH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มหาวิทยาลัยมหิดล</a:t>
            </a:r>
            <a:endParaRPr lang="th-TH" sz="66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044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P.Promsarn</dc:creator>
  <cp:lastModifiedBy>P.Promsarn</cp:lastModifiedBy>
  <cp:revision>2</cp:revision>
  <dcterms:created xsi:type="dcterms:W3CDTF">2013-07-17T07:44:03Z</dcterms:created>
  <dcterms:modified xsi:type="dcterms:W3CDTF">2013-07-17T07:53:00Z</dcterms:modified>
</cp:coreProperties>
</file>